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7" r:id="rId10"/>
    <p:sldId id="266"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CC00"/>
    <a:srgbClr val="CC00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6600" b="1" dirty="0" smtClean="0">
                <a:solidFill>
                  <a:srgbClr val="7030A0"/>
                </a:solidFill>
              </a:rPr>
              <a:t>Who do you admire?</a:t>
            </a:r>
            <a:endParaRPr lang="ru-RU" sz="6600" b="1" dirty="0">
              <a:solidFill>
                <a:srgbClr val="7030A0"/>
              </a:solidFill>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Autofit/>
          </a:bodyPr>
          <a:lstStyle/>
          <a:p>
            <a:r>
              <a:rPr lang="en-US" sz="2800" i="1" u="sng" dirty="0" smtClean="0">
                <a:solidFill>
                  <a:srgbClr val="FF0000"/>
                </a:solidFill>
              </a:rPr>
              <a:t>Answer my questions:</a:t>
            </a:r>
            <a:r>
              <a:rPr lang="en-US" sz="2800" dirty="0" smtClean="0">
                <a:solidFill>
                  <a:srgbClr val="FF0000"/>
                </a:solidFill>
              </a:rPr>
              <a:t/>
            </a:r>
            <a:br>
              <a:rPr lang="en-US" sz="2800" dirty="0" smtClean="0">
                <a:solidFill>
                  <a:srgbClr val="FF0000"/>
                </a:solidFill>
              </a:rPr>
            </a:br>
            <a:endParaRPr lang="ru-RU" sz="2800" dirty="0">
              <a:solidFill>
                <a:srgbClr val="FF0000"/>
              </a:solidFill>
            </a:endParaRPr>
          </a:p>
        </p:txBody>
      </p:sp>
      <p:sp>
        <p:nvSpPr>
          <p:cNvPr id="3" name="Содержимое 2"/>
          <p:cNvSpPr>
            <a:spLocks noGrp="1"/>
          </p:cNvSpPr>
          <p:nvPr>
            <p:ph idx="1"/>
          </p:nvPr>
        </p:nvSpPr>
        <p:spPr>
          <a:xfrm>
            <a:off x="285720" y="642918"/>
            <a:ext cx="8401080" cy="6000792"/>
          </a:xfrm>
        </p:spPr>
        <p:txBody>
          <a:bodyPr>
            <a:normAutofit fontScale="77500" lnSpcReduction="20000"/>
          </a:bodyPr>
          <a:lstStyle/>
          <a:p>
            <a:pPr marL="742950" indent="-742950">
              <a:buNone/>
            </a:pPr>
            <a:r>
              <a:rPr lang="en-US" sz="3600" dirty="0" smtClean="0">
                <a:solidFill>
                  <a:srgbClr val="7030A0"/>
                </a:solidFill>
              </a:rPr>
              <a:t>a) Was William Hogarth the last English painter who developed the British art?</a:t>
            </a:r>
            <a:endParaRPr lang="ru-RU" sz="3600" dirty="0" smtClean="0">
              <a:solidFill>
                <a:srgbClr val="7030A0"/>
              </a:solidFill>
            </a:endParaRPr>
          </a:p>
          <a:p>
            <a:pPr marL="742950" indent="-742950">
              <a:buNone/>
            </a:pPr>
            <a:r>
              <a:rPr lang="en-US" sz="3600" dirty="0" smtClean="0">
                <a:solidFill>
                  <a:srgbClr val="7030A0"/>
                </a:solidFill>
              </a:rPr>
              <a:t>b) Who was the first president of the Royal Academy?</a:t>
            </a:r>
            <a:endParaRPr lang="ru-RU" sz="3600" dirty="0" smtClean="0">
              <a:solidFill>
                <a:srgbClr val="7030A0"/>
              </a:solidFill>
            </a:endParaRPr>
          </a:p>
          <a:p>
            <a:pPr marL="742950" indent="-742950">
              <a:buNone/>
            </a:pPr>
            <a:r>
              <a:rPr lang="en-US" sz="3600" dirty="0" smtClean="0">
                <a:solidFill>
                  <a:srgbClr val="7030A0"/>
                </a:solidFill>
              </a:rPr>
              <a:t>c) Who was the first to paint English landscapes?</a:t>
            </a:r>
            <a:endParaRPr lang="ru-RU" sz="3600" dirty="0" smtClean="0">
              <a:solidFill>
                <a:srgbClr val="7030A0"/>
              </a:solidFill>
            </a:endParaRPr>
          </a:p>
          <a:p>
            <a:pPr marL="742950" indent="-742950">
              <a:buNone/>
            </a:pPr>
            <a:r>
              <a:rPr lang="en-US" sz="3600" dirty="0" smtClean="0">
                <a:solidFill>
                  <a:srgbClr val="7030A0"/>
                </a:solidFill>
              </a:rPr>
              <a:t>d) Did William Hogarth or Sir Joshua Reynolds paint portraits of representatives of ruling class?</a:t>
            </a:r>
            <a:endParaRPr lang="ru-RU" sz="3600" dirty="0" smtClean="0">
              <a:solidFill>
                <a:srgbClr val="7030A0"/>
              </a:solidFill>
            </a:endParaRPr>
          </a:p>
          <a:p>
            <a:pPr marL="742950" indent="-742950">
              <a:buNone/>
            </a:pPr>
            <a:r>
              <a:rPr lang="en-US" sz="3600" dirty="0" smtClean="0">
                <a:solidFill>
                  <a:srgbClr val="7030A0"/>
                </a:solidFill>
              </a:rPr>
              <a:t>e) Was Sir Joshua Reynolds the most outstanding portraitist of the 18th century?</a:t>
            </a:r>
            <a:endParaRPr lang="ru-RU" sz="3600" dirty="0" smtClean="0">
              <a:solidFill>
                <a:srgbClr val="7030A0"/>
              </a:solidFill>
            </a:endParaRPr>
          </a:p>
          <a:p>
            <a:pPr marL="742950" indent="-742950">
              <a:buNone/>
            </a:pPr>
            <a:r>
              <a:rPr lang="en-US" sz="3600" dirty="0" smtClean="0">
                <a:solidFill>
                  <a:srgbClr val="7030A0"/>
                </a:solidFill>
              </a:rPr>
              <a:t>f) Did Joseph Turner or William Hogarth like to paint sea?</a:t>
            </a:r>
            <a:endParaRPr lang="ru-RU" sz="3600" dirty="0" smtClean="0">
              <a:solidFill>
                <a:srgbClr val="7030A0"/>
              </a:solidFill>
            </a:endParaRPr>
          </a:p>
          <a:p>
            <a:pPr marL="742950" indent="-742950">
              <a:buNone/>
            </a:pPr>
            <a:r>
              <a:rPr lang="en-US" sz="3600" dirty="0" smtClean="0">
                <a:solidFill>
                  <a:srgbClr val="7030A0"/>
                </a:solidFill>
              </a:rPr>
              <a:t>g) How did he do that?</a:t>
            </a:r>
            <a:endParaRPr lang="ru-RU" sz="3600" dirty="0" smtClean="0">
              <a:solidFill>
                <a:srgbClr val="7030A0"/>
              </a:solidFill>
            </a:endParaRPr>
          </a:p>
          <a:p>
            <a:pPr marL="742950" indent="-742950">
              <a:buNone/>
            </a:pPr>
            <a:r>
              <a:rPr lang="en-US" sz="3600" dirty="0" smtClean="0">
                <a:solidFill>
                  <a:srgbClr val="7030A0"/>
                </a:solidFill>
              </a:rPr>
              <a:t>h) Thomas Gainsborough was portraitist and landscape painter, wasn’t he?</a:t>
            </a:r>
            <a:endParaRPr lang="ru-RU" sz="3600" dirty="0" smtClean="0">
              <a:solidFill>
                <a:srgbClr val="7030A0"/>
              </a:solidFill>
            </a:endParaRPr>
          </a:p>
          <a:p>
            <a:pPr marL="742950" indent="-742950">
              <a:buNone/>
            </a:pPr>
            <a:r>
              <a:rPr lang="en-US" sz="3600" dirty="0" err="1" smtClean="0">
                <a:solidFill>
                  <a:srgbClr val="7030A0"/>
                </a:solidFill>
              </a:rPr>
              <a:t>i</a:t>
            </a:r>
            <a:r>
              <a:rPr lang="en-US" sz="3600" dirty="0" smtClean="0">
                <a:solidFill>
                  <a:srgbClr val="7030A0"/>
                </a:solidFill>
              </a:rPr>
              <a:t>) Where are all their paintings displayed?</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846158"/>
          </a:xfrm>
        </p:spPr>
        <p:txBody>
          <a:bodyPr/>
          <a:lstStyle/>
          <a:p>
            <a:r>
              <a:rPr lang="en-US" b="1" dirty="0" smtClean="0">
                <a:solidFill>
                  <a:srgbClr val="FF0000"/>
                </a:solidFill>
              </a:rPr>
              <a:t>Who are they?</a:t>
            </a:r>
            <a:endParaRPr lang="ru-RU" b="1" dirty="0">
              <a:solidFill>
                <a:srgbClr val="FF0000"/>
              </a:solidFill>
            </a:endParaRPr>
          </a:p>
        </p:txBody>
      </p:sp>
      <p:pic>
        <p:nvPicPr>
          <p:cNvPr id="23554" name="Picture 2" descr="http://www.razumniki.ru/images/articles/obuchenie_detey/astronavt_l.jpg"/>
          <p:cNvPicPr>
            <a:picLocks noChangeAspect="1" noChangeArrowheads="1"/>
          </p:cNvPicPr>
          <p:nvPr/>
        </p:nvPicPr>
        <p:blipFill>
          <a:blip r:embed="rId2" cstate="print"/>
          <a:srcRect l="20856" t="1605" r="21390" b="11764"/>
          <a:stretch>
            <a:fillRect/>
          </a:stretch>
        </p:blipFill>
        <p:spPr bwMode="auto">
          <a:xfrm>
            <a:off x="214282" y="285728"/>
            <a:ext cx="2571768" cy="3857652"/>
          </a:xfrm>
          <a:prstGeom prst="rect">
            <a:avLst/>
          </a:prstGeom>
          <a:noFill/>
        </p:spPr>
      </p:pic>
      <p:sp>
        <p:nvSpPr>
          <p:cNvPr id="23556" name="AutoShape 4" descr="data:image/jpeg;base64,/9j/4AAQSkZJRgABAQAAAQABAAD/2wCEAAkGBxQTEhQUEhQWFRQXGB8XGBgXGB4XGhwZGiIeHBoXHRocHyggHBolHBgaJDEhJSkrLi4uGh8zODMsNygtMC0BCgoKDg0OGxAQGzQlICY0NDc0LzQsLCwsLCwvNCwsLC0sLC8sLCwsLCwsLCwvLCwsLCwsLCwsLCwsLCw0LCwsLP/AABEIASYAqwMBIgACEQEDEQH/xAAcAAACAgMBAQAAAAAAAAAAAAAABwUGAwQIAgH/xABNEAACAAQEAgYGBgUICAcAAAABAgADBBEFEiExBkEHEyJRYXEUMoGRofAjQlJysdEIFmKSwRUzQ1OCorLhJCU0RFRjwvEXZJOjs8PS/8QAGgEBAAMBAQEAAAAAAAAAAAAAAAECAwQFBv/EADARAAICAQMCBAMIAwEAAAAAAAABAhEDBCExEkEFEyJRMmHRFCNxgZGhwfAVsfFC/9oADAMBAAIRAxEAPwB4wQQQAQQQQAQQQtuljpLWgU09MQ9a4+8JIOzMNi5HqqfAnSwYCz8XcbUeHITUTRntdZK2aawOgIW+guD2jYaHWFDj3TRW1BIw6R1MtLlnYCY2Wx1a4yIB63PVRra4MJw5wW84+k4gzs7HNkckse4zGJv/AGd+/ui0ysF9NrJVAoyUktBOqAgy3UH6OVcbXI87AnlHnf5COTOsGFW+77L6/wB3Ol6Zxx+ZPb/ZVcE/l/FD1kqpqOrvbrDOMmVddNApAJ78qnxgxzhjHKJGmmdPeWBmd5NQ7WsQbkXDWFgb2sLX5R0cKJZcpUlKERAFCqLAKNgAOQjAI9RRTOGU2mIHAuLMdky1myppq5O/aInk94N/pb67XuNovfC3TbTzG6uvlmkmAhc2rJfnm0zJr3331MaXEeDrh9Yk2UMtLWN1boNFSotdSovoHFxYcx5WwY3gEiqUiagLWsHGjjyP8DpHiajxKelz+XmVx7Ne34HpYtNHNj64Pf2HRTz1dQ6MHRhdWUggjvBGhEZI5swXGKzAJw1M6hmP2l5E23H2JlvY1h3adDYLi0qqky58hw8uYLqR8Qe5gdCORBj1MWWGWKnB2mck4ODqXJuwQQRoVCCCCACCCCACCCCACCCCACCCCAK7x9xMuH0U2oYjPbJKB+tNYHIPLQk+CmObuGcWp+verr5rTJ7NmF1La/bJta/IDYW8rXjpSqTiOMy6K5MimW8wDTtGzTD52yJ4axl/U2i/4dfe35x5PiWtw4/uZ3uu1cfmdmlwTl641t7mr+v1F/WN+435RZuiKoSe2I1KG+eaqLfQ5UTs+QOY6ecQf6m0X/Dr72/OJTo+Mqir51KoyJUy1mSRyLy8wdBre9jm98cnhE9Is9Yuq2u9fwaa+OZ4vVVfKy9Y9i02VJIAysTlzbgDW9vHTnGpwnXzJgdXJbLYhjqdeRPsibqZCupVxdTuIxYPLSQzS1WwOveT7TvaPqO2yPDpuW7Kp0wLbCpsy/alTJLr97OoHwJij/r9Rf1jfuN+UXfpenpMSnoF1afNEyYBykyu0zG21zYDvJPdFS/U2i/4dfe35x854xk0rnGOa7rtX73+B7Ph8Mqi+ivzI6u4yw+dLaXMYsjCxBlt+WhG4PKNboi4zShrTS9YWop72VmGXJMawRzpzsEOw2Ow1mv1Nov6hfe35xE8UcISFppj08vJNQZ1Klr9nUjfe1/aI5tBrdLhn0w6vV71X4m+owZZq5Vt7WdGQRTOiTiY12HSnd886XeVNJvfMvqsSdyUKkkcyYucfSnlhBBBABBBBABBBBABBBBABHidMCqWOwBJ8hrHuIzic2o6o3A+gmakgAdhtbllA9rL5jeAObeEeKJCz6uoqnKTJ8zN6rOACSx1AJ3I90W08aUIF+vH7r/hliN6FeH6apk1TVEmXNIdFGcXyizHTzP4QyF4Jw8G/ocj9y49xjw9XocGXM5zbv8AL6Hfh1GSEElQu6rj6Ra1OkyfMOyqpAPnfW3sjNhPCmI4hMFTOmrRmQT1KAEus0AMuZd13W+bW31dYYGNUEmTSzElokiU6mXMaWoTIrgoJvZAsEdlYnYKCeUL6ZxjXUs2qmS6bMyJKauV/VSaLyutSzXKTFCG4uBpGul0eLF6sS393u/oUzZ5z2k9vYuNP0gGnHV4tTzaWYuhnKhmSHP2lZASL721tePdR0hU81gtBKnV04aBZSMiAnYvMdQFXx1iW4L4lTEKVZ6LkNyroSDlcWuL8xqCD4xOS1AFgAB3Cw7o7/tUls1ucn2eL3Flj3R3VVS+ltUZcRvmAUkSlQDsyFNri32tiSbjW8VWn4wqKbsYjTutmKdao0JUkN+y1iDcqe+LVjnSXPaqm02G0yzzJVmmOxvcS/XKqCNAfEk8hGThHFRUTKa6OZLSGlSxMUXmObTqqpcajIHRUDbFplhubc2o08c0bzRv9n+v8HRiyPG6g6IuXxrREX68DwKsD+EeZ3GlCBrOBvpYI5v/AHYu1XwNh8wktSSb/sjJ8FsIzU3B1Anq0dP7ZYb4sDrHmf4zTe8v1X0Ov7Xl9l+/1KL+jrioFVWUqZjKZeuS52yME9XvYTFv9wQ+I5/6HJATiCtVB2VWeBbYKJqAcxpsNj5cx0BH0a4PMYQQQRJAQQQQAQQQQAQQQQARq4rI6yRNTXtS2XskqdQRoRqDruI2oIA546BKjLMrJLaNlV8p0PYLK2h7swEOS0JmtK4bxO4Byypr663sKhQdTyAmEHwAhzR5+pjU7OjG/SelQMCrAEEWIOoII1B8IVfHHRO0yYHw91QMuSZKmTGtZfVyk5jlGVRlOgyrbbRqyjr7I0p0hs50J13tpziMUmuGaLGpvcjOjvhc4dSCS7h5jOXcrfLmNhlF9SABvYX7os4Pz7vH5/Hws0FioNytr+F9h5219oj2Pn4RDbbtmfAmeKuiapesmzqWdKWVNZmbMzIyZ7510BzLqeet7WhjcJcM09EgWTdpgQI0xmLMQLmwuewmYk5VsLxMTG6xGyHmV9qkgg+0GMNJJZSSdNLe2Lym3Gmy8ccab7mRvn4/Pzp8Jtqdhr/nHo/Pxio9KOO+iYfNINpk36FO+7esfCyBte+3fGEY9TolukVnoATrsQxCqsNVtzv9M5fyt9HrfXQW5w9oV36PmCiTh7TzbPUTCbhr9iXdVU9xDdYbfteyGjHrHGEEEEAEEEEAEEEEAEEEEAa1JXyppcSpiTCjZHCMGysN1ax0bwMfa+tlyZbTZzhJaAszMbAARzXivCzTMXxGS08y3ExpoKAkMsw5gDdgb2cczrfeJCTwHmN6qqmzwNluQPaWZjy5Wjh1HiOnwScZvddqf/Dox6bJkVxWxVuIUm4lNrsRVSED3VSNSmwGml1QKTDc6LeL/TqfJMb/AEiSAH72X6sz+B8fMRio6VJSLLlqFRRYAbf5nxhecQ4TOw2oWtoeygNyBqEJ3UjnLb4e6PO0/iUdVkeOe1/D9H/f4OnJpXiipLf3H98/h8/OnirltMllFmNKY/XQKWHlmUi/jaKrwNx5IxBAtxKqAO1KJ321Q/WXw3HPkYtojqacXTMdmiu4FUy6Ka9HPmAF362RNmsM08P6wLH1pqsCCO4paJ+vxWRIltNnTURF1LFh4e0nuA1jXxfC5NTLMuolrMTezC9jrqDuD4iIXD+AcOlEFaVCQbgveZ/jJEX6ovdlelrg+8O0xnu1ejzqdJz3EmwyzJagKsx0ZTZ2sTmWxyle6LNMa8fCfn3Rinz1RWd2CqBcsxCgDxJ0AispWWSoyObXJ0A5n27+Hz5oTjfFmxfEEkU5+glXVW3HLrJp8NAB32HfG/0jcevWv6Fh+ZpTHK7rvNP2R3SxzJ38t5fg/htaOVrYzn9dv+geA7+fujHU6haTH1P43wv5ZfFieaVdu/0J7oIx5UkzMOnMFqJM1yqnS6GxNjzIbMfIiG1CJx/hSRVNnbNLm8piGx02uNj+PjFfruCpoRnm181kRWa1mJsABzc2uqKP7I7ovg8Z084rrdP2p8/KiuTRZIv07o6Npa+VNLrKmy3KGzhHDFSdgwB7J8DGzCv/AEecPMvDGmEj6aczCx2VQE100N1bv0tDQj1zjCCCCACCCCACCCCAEp0vYU9FXycUlgmVMtKqAF2sAoYm/wBZbW0GqDe8b8icrqHQhlYXBGxB2MNHFcNlVMl5M9BMlTBlZTsR+IINiCNQQCIR+OcNVuCEtJDVmHk93blXJ0Nv8QGUncKTr4/inhz1CU8fxL90duk1Kx+mXBY48sgIsQCCLEHUEHcGK1R8e0TgZphlk8nQ6e1QR8Y3/wBZ6O1/SJX72vu3j5mWlzwdOD/RnqrNjfEl+pVse6PiG62ifIwOYITax37D8vb74y4d0oV9HaVWSRNK7F7y5hH3wCGHjb2xJV3H9HLvlZpp7kU/i1h7rwuhiTVddKed2g81BlOqhSw7AB5W9+sfR+HPVZFWoj6V3ezPM1KxRd43v8uBw0HTFQvbrFnSjzugZeexViT7h+W7M6VcMAuJzt4CU9/iAI3Kzo5w173pVXX6jOnwDWjRldFGGg6ynbwM1tPcRHX9z8zH1lfxfpqlhSKWndm75xCgeOVSxPlcRQ52LVmL1AlTZ4AOoQnJLFvsoPWa1+876wxek3hajpcMmNT08tGDoM9rvYsL9piTaErRZ+sTqgxmBgUyi7ZhqLAbmNoRUoN49n2b3M5NqS6uB08N8MyaNewM0wjtTG3PgPsjw994mhFewrjCmmS1M2akqbazo11ysNxqO8Rmn8XUSb1CH7t3/wAIMfHZsOpnkfXFuX4M9uE8UYrpaom4qPH2JnKlHIu1RUMECjfKxsB5sbAeF48zeMHqX6jDZDz5zbMVso0JJse4A+tbbnzYnRv0b+iOautYT65jcMCSsoEEEKdLsVOptYbDTU+p4b4Vk61lzKkuF3bOTVauPS4w3Ldwjgoo6Knph/RoA2t7sdXIPdmJiXggj6c8oIIIIAIIIIAIIIIAIrXFvHVFh4IqJo6zLmWUozTG7tBot+RYgeML7pC6Y8jmmwu0yZfIZ9s4zaC0pdQ5vpci3cDvEfwf0VNMf0nFi02dMbP1GbtEnXNOfe/PKD3XO4EpWQ3RHYhidRjrzEocJplltdTUTEHWLrfN13ZVW1vlAY77xt4f+j/OKgz62XLbmJcozR+8WTl4Q7sPw5ZaKgCqiiyy0AVFA5ACN6DCEvhPQxJpqiWZlQ1Qdex1fVKQRY5rOSVte4589NDWOAeA5FRX10l5kyXNpJuaUqlbMqOw1zAnQhP3o6BxCkYkTJZs68uRHdCdmVPoHE8ua4yS6xcj92Z7L7PpVRj4NFmttiq+J2MxTcX+eenz/wB/oEZq+RkmH7Lajz5j+MYRHlZsfROux2Y5dUSM4gwiXVyvR5y50ci4BINxa2osd/wii8F4PTyOI6impkyypVMVJuWOYiXna7Xt2ntDOpJioJtRM0lylLEnYBRcn2AQsOhunmVlTXVzkKZ7FQSNbE53A8B9GLeHhHo4sfTFR/U5JT6m5E1jHRTS4hOmTeseU+xMsKVY69sgj1vIjlEDVfo+tr1dcD3BpNveRMP4Q76WmWWuVfaeZPfGaLydu0IJpUxCUz45gKjNJl1NIoserUMotpcuqrMBGnacEcoaPAfHVPicsmVdJqAGbKa90vcCzWAcaHUeF7XjfxJ52bMqsFXa3PvJAO0Kbj/huZQTFxjCry7N9PLUdlSfWa3OUx0K8rgjwONKyIzTdD0gis8AcZScTphNl2WYthOl31Rv/wAGxynnY8wQLNFS4QQQQAQQQQAQiulDpFmVkz+TcLu4c9XMmS9TNJ3lof6v7Tc9fq3LbfTdx84Y4ZSE52ss9l37VrSVIO5B7XgQO+Jno34IXDZQZwr1s0WdhqJan+iQ9/ew3PgIlK2RJ0jx0d9HUugyu2WdWkavukq+6y/HkXPstzZlJShB3k7mCipgi/tHc/wjYiW+yIS7sIIx1E4IpY7AXjHQTS0tWO5ufjEVtZN70fayoEtCx1tsO88oVXS9w3MqaA1gP0tO3Wi2/V7PY37NrBvJDDamICCCLg7xHSpIQmS/alTAQt9tb5kPmIsvhaRWS9SfYguGMcGIYZJqQR1gUdZblMTRx4A7+REbDzOzeFdw9WHAMXm0U9j6DUm6Mx0UNcS5ns9RjptfkBDHqKhJJLTnCypRLMx2CrqfO4GnnFPKWSm+3+hLI4cdyt9NuN+i4YlKhtNqTlIB1yCzTDp3nKtuYYxOcP4CtBQ0kodmaqBntuXbtMfYxI8ooPCiHG8WmYlUKRR01hLVu9dZaeJuc7eJA2MOPD6brG66Zz9UdwGx+fONIvfqZWa26USNO5KgsLEjUR7Bj7EDUYh1WIypTHsVUlsmv9LIIJAHe0uYT5SozNSeiImyQk0qwBlTgVKna53FvH+MS8a2ISM6EDcajzG0WiyslatCO4TVsEx9qIkCmqiApa+qtmMgjX1g5Msk/tQ+oTfT9hhelpa+XcPJfKxGhCvqrE79mYoA8Xhh8AY96bh9PUXu7JlmXFvpE7L7aasCfIiKlkWGCCCACCCCAOP+M8OmLitVJf12qW13v1jZlbTvDA+2L4nDmLYSTNoagVEpNTLsSbDf6Fr8uaG8XHp04PWfTGul9iopgCSNM8sHb7yk5gfMcxaclTg4Vxs4Dj+1Y6e+OfPlljpo2xY1O0yM4E6XqasYSakCmqDYAMfo3baysfVa/wBVu+wJhlQoOMujmTXKZsu0qqP1x6j+Dgc/2hr97SIbgrj6ropv8m4lcbLKnPqVvooLfWlHk/1eenq6YsscnBnODgNnHKzMcinQb+J7omaSXlRV7gBFUpp6iolS29d2NlGpIXVie5RzJ7wNyAbjHTkpVFHPittyYRhq5AdSp9h7jyMZoIyWxs9yg9JfCP8AKlEQoAq5FzLO1z9aXf7LgC3jl5XhDU1VX4i1Pht2JVsgUggi25m8yEAO+wHfHVdV2JiONmORvb6p9+nthHJPal4rcrtOLCw59ZLJH/uAH2RevYpa4fYaeAcPy6aTKopP81KAMxti7ndj4k/lyi0gW0Ea9BTZF11Y6sfGNmIk+yJiu75CF/0zTHk0tPWy/XpKmXN80N0ZfaWUeUMCFf0lceYbMpauiM/PMZGXsIzqJg7SXYDL66jY6RUsMmgq1nS0myzmSYodSOasLg+4xnhZdAXEHpGHmQzXmUzZPHq27Us/4l8lEM0mAILiPBBVUdVSnaYrZfAntIfY/wCEK79HLGMpqqFxZwevUeWWXMHcCCJfvPdFx426U6KhVlR1qKi1llyzmAPLOw0Ua7anwhU9ClJV1GK+loAJYLtPcr2D1m6Lb65LAgDa3doTISo6TggggSEEEEARHF+HGooaqSoBaZJdVvtmKnLyP1rQvOjbFRUYdIIPakgSHHdk0U+1MsNqEfxCHwPFHnZD/J1Y3ay3IR92NuTBszBRupNtrDHPj647GmKfTKxj0bdm3cfy+fnWudIfC8uupJgy3ny1ZpLDRswF8l/sta1j4HleJqjqFIV0YPLcAqym4Km1mB+fy37x50JOLs6pqyn9BMlZtO9XNnGdVn6Bs2rSpaerL/tWzE89L6gw04SnEciowisfE6FBMkTf9qkbDe5cW2781jlJO4JhjcH8c0eIrenmWmWu0p+zMX+zzHiLiPUhNTVo4nHp2LLBBEfj2NSaOQ8+ocJLXcncnkqjmx5CLkG1WSc6MveNPMaj4wkMMtV8UyylmWnQmYR3orC/jaZMURsz+IMZxokUCNRUVz9MTkZgOecak+EsaHQnnF26LuC5WHyGIPWTppu80ixIGyjuW4J31Ovdayb6SjS6rLtC16T+kGfRz5NHQy1mVMxc7ZwSFXXLYXAucrEkmwA8dGVCP4kmCZxFUW16qmVfaQh/B4zk6VmsVbow4hxVj7y3QrTAOpUlLBgGFiQc2h10MV/h2oxKilCUlBIeXclr2Lvfe5EzXSw22EXs/PzePg+fhGC1ElwdEtPBrcTkqrrqCbMmyBOpA5Oi3y5SSQpJFmtfS8WrAKeqxg5J2MH1btJ+kvlG/YORG31IvvF5Ihf4tjgw3FBOkyUJ6nKV9UEsTdtOdgIlZZT2XJSWJR3JjjTowpqXD5k2QZjzpZDlnYapezDKBYCxv39neGl0RYnLn4VTGWipkXqnVQAM6aFtPtaN/ahcU/SlT1tPUSKlPR3eU6qc2dGJU2GawKknvFvGJz9G5z6DUi+gqL28Si3/AAHui2HrpqRnOuw3YIII2KBBBBABEbxBgcmskPT1CZ5bj2g8mU8mHIxJQQBz3Pat4dm9VOU1GHu/0bbWO5yn6ky2pQ6NYkcyGFw5xNT1aZqaYJlh2kOkxPNTrbxFxF5xGglT5bSp8tJstt0dQym2o0PMHW/KOZ+mPA6fD8QVaLPKLSxNIDdlCSV+jPrAdkmxOl9NNBhkwRnvwzWGVx27D7JVgRoQRqDr330t8PkrriXorksxnUMw0s4HMqgnq83LLbtS9e64HdG30Y1s2dh6POmNMcswzMczWBsBfc7bnv8Ada44euWOTSOny1NJlN6JeP6n0psNxJiZgusp39fOu8t2+tcAkMdTbc3EfeK5JxfiCXQOx9EpE6yagNsxsC23Ml0TwGa1jFI6Qp4l45Km6LYyHZttVy9onyUa+EWzo7r1/WauIN1nLMKEggkFkmKQDrbKL+UenCXVFM4pKnQ60kqksIihVVcqqosAALAADYRCVGJmRTSyo1N/Ia/5xPzNj5RG0lGk2nRXFx/mY2i0luZTu9v7wYeHMWaeGzDUQnZBLY1irHUhwvs2HwUe6HlQ0CShZBaElQqP5Uxc8+vA/wAcY6hqnRtp0+pWTZjxNmBQWY2UC5J0AA1Jj2RENxUmaQ6DdlYfD8zHCjvIbAsQxHEpz+hCXKkSzq8wXBvsCbElra2W1uZ2i68J8Kz5dZOqaxZJbqllS+rJZeZdrMLqdB7zr31/oFxBeoqZP11mCbbvVgFuPIp8RDQ9JX59sMs+mTijCCclYsumTg2UZDVslQk1COtC6B1JC5iPtAkajcE3vpE7+jfNH8nz15ipJPkUlgf4TGHpaxIJh04GwM0rKUeObMfcqGPH6NdAFpauffWZOWVblaUuYG1v+cefLlz6NM24bmWVVIcUEEEdBkEEEEAEEEEAEc9dI2EvifERpEdUtKCByMwUKhmm4B72I5biOhYRXR4xnY5i1SR/NrNA20JcKo2+yhgiG6RDUnRrjlMLUsz6NrN9FPyqfEq1tfZEpI4V4lYhTOCD7TTJdh49kFvhD3krZQO4AR7irhFvdFlKSXIsuGeiSWk4VOIzmragEEBriWCLWuCSXtbnYfsxWuldWw3GqPEpShus0ZBuxQCW482luAD3w8oVnTHhVWJ9FX0kozzT5laWAWsG+tlXW1rgkbaRZJEOya4T6SqeumtTGXNp6kKSJU4WLAC5se8DWxA074tuEfzKeX8TCS4Npa3EcXk10ymankSFIzMGFwA9lBYDOxZ9bWAF/a68LcCQhJAFtzpzi/Z0UvdX7fQ3oQWBzL4hix/8yfgZgh7yKpH9RgfKEBwu3+n4sOfpTH+/NjDN8LN8L9SLSTGhi6XUHuPwPyIkDHkgG4O1vyjiO5CvrKCoo5/pVExBuSQNSL7jLsyHuieTpmmZe1Ryy/MiYyi/3bH3XifqcMtdlbQC9j4eMQv6PlWrYhUS3VCJskuMwucyMtgOXquxPkI6McVkXqXBzZfQ/S+SEp8OxLH6lWyZZSnLmylZMofWtc6t3i5Y6cgLdIcL4DKoaWVTSR2UGpO7MdWc+JOvw5RKAR9joSSVI5m7CCCCJAQQQQAQQQQB8ZrAnu10Fz7hvCR6CpZanrqiYbtOnojMeZF3Yn/1IceM0rTaedKRsrTJboraizMpAPZIOhPIg+MIrok4wp6WTOw+vvTN1pZXZSAH0VkmaXUgru2lrjS0THZlZK06OgYIhKGsmugeU8qfLOzowYEfeB10/GNoYi49eS4+72ot0PsR1ruSMERwxiX9bMvmPyjKuKSj9ce0EfwiOmXsOuPubUzY+UQsymabSKqb/jqfn2RMqwYXBBB5iI3B6lVQo7BSrEam0WjaWxEqbVkVwxhE2W+ZwVA5d/KFDjoqaDFK6YaOc8mfMLKyqbWuTmBAIO50uI6C9KT7a/vCMNU0lxZ2W33gP4xWf3j9RMH0fCxCDpApfrCah7imv4x9HSDR98z9z/OHFVyKbmWflbQj3kRpS8IDaiSqr3sAAB33IEU+yQ5sv9snxQo5vFMyrVpVBSTpzOCubLoLgi+l/iRGl0JS3kY2sqYMrhZspwSNGUG431IKcr+7UMvHuP6HDlJE1KmoAISTJa6g7dtxovlv4Qs+h+TPq8bWpCmyvMnTnUDKvWK4tr9pmtYa2uRsSHRGG0R5kp7yOm4IIIkBBBBABBBBABBBBABFU4p6PKCvbrJ8m007zJZyObCwzEaNYW3B2A2EWuCAOUOPcDfB64yaaonAFFmK4bIxBJFiUOtiDrp5d9xkpxJTqpk1JqEsGF2SaSDqL9cM20Z/0lcPIejni9iryjroCCGWw7zma58BDQ4DqkqcOo3YhnMhAx+tmUBW8dwYlV3Id9hWf+LeK0/+20ClRuTLmSv7xuvwjeo+nGjYfT0LqefVlH/HLDcfCx9ViPjEXW8Ky5n85KkzB+3LU/iDFkl2ZRt90LXFOniUssrRUjBvqmcQFBPMqpJPlmEeJHTbSTADUUc1Xt2jKZWBPeA2X4xeZ/R7SHeip/7KKv4WjEnR3Rj/AHGT7VB/ExKTW9kOVqukpdR0wYf9SRVn73Vr8QTEbP6aJYP0dBfTQzJ538lQfjDJPCNIn+5U4tz6hPxyxuU9HLl/zctE+6oX8BF6k+5S4L/yKZuOscqTalpBIB2aXTnY97zbj26RE8Q8N4xOkzaivnnq5alysydm25LLS6g3t3Q9mMU3pcnZcKqB9oy1/vqf+mIcNrZKyNukUHoU4IpsRmVDVWcrI6shFOVWz57htL27A2IjozDMMk06CXTyklIPqooUeem58YXf6PeHGXhhmH+mnM4+6oCd291bv5Qz4xNwggggAggggAggggAggggAggggBb9P1AJmEs9rmTNR792Y9X7R9Jt5d0QXQniGfD8nOTMZfY1nHxY+6GrxDh4qKWokMLibKdNLX7SkAi+lwTceMIDoFrrTqmST66LMHmhsfbZ/hF8fJTIridBYbVFwQdxzjdiFwlvpPMflE1CapjG7ifCY0qXF5Uya8lGvMRFmMtjorlgpvsdUPw7494pMtLPjp8+yFdguMf69rZI500sX7ihU2Hn1p+MFG0HKmNsi+8RWJUQXtLtzH8Yy4RUEgqTtt5RIOtwQdjDeLFKcSsmFh081lqanlX1eaX9ktbf/AGCGjOWxI7jaFH0jp6VjOH0lsygy8w02mPd9DpoigxrN+kxxr1Dj4DohJw6jli2khCbaasAxPtJJiegAgjnOkIIIIAIIIIAIIIIAIIIIAIIIIAI5vp5XoPE7p6iPOZQNgVnglAL8szL7vZHSEIPp+pTT4hR1qLqQNRpd5LBhc99mUeS+EStmQ1aob2Hm0xfnlE9FZoJ4bq5i6q2Vge8Gxv7os0XycmeLgjcZOijxhC8OYlfiacbgiY82VfwRTb/4wIe2Mt2lvsBf590cucJ4h/riRNP16nl/zGK+7tQ4SFW5HTuGtaYPHT4RORXaQ2dfvCLFDJyMXBX67+cbzhVdHSis4jq6gqSslXym1wGBWSuuwJXOR5GGJxNiIkSaiedpas/tF7e82HtigdBE3qaaonmXeZOm2zk7qg2t3Zmbbf2aWkm6SKwpXIeEEVWbj807ZV8hf8Y1ZmJTW3mN7NPwEVWJl/NRdIIo0ypc7ux9pjFe+9/m35D3RbyvmR5vyL7mEfYoBHz8iPSMRsSPLTv/ADh5XzI835F9gimSMTmodHJ8G1/GJyTxBLyjPcNbUBSRfwMVeNousiZLwQQRmXCCCCACFz084OJ2FvMt26d1mDW2hORh46Ne3h7CxoUfTPxyyE4ZSWM2apWexX1UceoCdLsp1Otge/YCI4G6QqSTh0laqcFmy7y8oUsxC+obKDplsLm20XWV0x4SSB6Qy35mVMsPOyxz7ieGy6XRWScwVSWHaXMbXWxAsVOh8QYhDVt3L+6PyizlZWMUrOqMcx2TMpp9TImLNlLJdgyMCDlUkjwPhHLOF1HVzpUzbI6t+6Qf4RkocXnSVmLKcos1CkxR6rK2huNtjodxGjBytIiMas6wxTGqelUTKiaspL6Fjqba2AGrG3ICI+b0y4VY2nOTbT6J/wAoSFfRzJ0taqsniZNdgqyiTmVMt8+W1smgFhsSL7xWZtabmyqo7goiZStiEOlDX6U+N6aooFl0s0OZswZxYhgidrVTYi75bctDFr4Qw30ejkSjowQFvvN2m+Jjnj0g3DaBgQQQANR4bQ8Ojniw1splmkdfLtmsLBlOzW7+Rt4d9ovCVvcpOPTHYt3z+EA+fjBf590APz742MgPz8YB8/CPpPz74AYA+H5+EHz+MBPz7oksPwd5mp7C95Gp8h/GIbS5JSb4NGRJLsFXUn518IslPgSBQG1a2p8fyjfo6NJYso8zzPmY2Iwlkb4NowrkIIIIzNAggggDHPnKis7myqLknkBHKtHjAnVc+smizTnZhuwW50UX3AGn5Q/uJKtppmINFAKgeNiLn2xzfXYSaduqmFqecPt6y3/aDDS3jFnGkVUrdGetYOzG2jHaK7W0+RrcjqInPRKgC4CTAdiDbT22jSnYRUubsnh6y2HuMVLERG5hckM4zC6jUjv8I2/5HEsXnzAn7K6sfIRtScGZJfpEyVOl076S5o5dxYDWx0sbWPKAJbGqxZhXJey89r3ty8LRWsTpALuvtH8Yklo5trypiTV8dD/3jXqqCpcWKWG5AZdfjAEHFo6NK8ysQka6TCZTeIYaf3sp9kRsvAJu75ZY72Yfwie4LwAz6yQtIjzjKmpMmzAOwqg3t5m2nf74mPJEuB4wCJWRgEw+tlTzNz8PziRp+HpY9YlvgPn2x0OcUc6hJlaCk6AXPcNYkqPBJj6t2B47+wfnaLNIp0QWRQvkIyxm8r7Gix+5H0eDy01tmPe2vuHKJCCCM22+TRJIIIIIgkIIIIAIIIIAhsSwMOxZCFJ3B2J7/CKvj+Ao69VUIkxTy37tQbAg67iCCNccm3TMpxXJSp/RnTamTNnyb8lcEfEX598YB0aKT26yew7hZfjr+EEEa+XH2K9TJbC+AqKQwfqzNcc5pz+3L6vLui4ycML9ns2OljtY20tbbtCPsERL08EcvcganoYpZhLqzU7Nr9Cxtr3A6DyGkYj0JpyxCoHmFPJv4lD5Kw+sCpBHO3ZulRIUnQxh4Iae0+oIG0yZYedkCn48ov2G4dKkIJciWktBsqKFGwF9NzYDXwggiCTaggggAggggAggggAgggg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8" name="AutoShape 6" descr="data:image/jpeg;base64,/9j/4AAQSkZJRgABAQAAAQABAAD/2wCEAAkGBxQTEhQUEhQWFRQXGB8XGBgXGB4XGhwZGiIeHBoXHRocHyggHBolHBgaJDEhJSkrLi4uGh8zODMsNygtMC0BCgoKDg0OGxAQGzQlICY0NDc0LzQsLCwsLCwvNCwsLC0sLC8sLCwsLCwsLCwvLCwsLCwsLCwsLCwsLCw0LCwsLP/AABEIASYAqwMBIgACEQEDEQH/xAAcAAACAgMBAQAAAAAAAAAAAAAABwUGAwQIAgH/xABNEAACAAQEAgYGBgUICAcAAAABAgADBBEFEiExBkEHEyJRYXEUMoGRofAjQlJysdEIFmKSwRUzQ1OCorLhJCU0RFRjwvEXZJOjs8PS/8QAGgEBAAMBAQEAAAAAAAAAAAAAAAECAwQFBv/EADARAAICAQMCBAMIAwEAAAAAAAABAhEDBCExEkEFEyJRMmHRFCNxgZGhwfAVsfFC/9oADAMBAAIRAxEAPwB4wQQQAQQQQAQQQtuljpLWgU09MQ9a4+8JIOzMNi5HqqfAnSwYCz8XcbUeHITUTRntdZK2aawOgIW+guD2jYaHWFDj3TRW1BIw6R1MtLlnYCY2Wx1a4yIB63PVRra4MJw5wW84+k4gzs7HNkckse4zGJv/AGd+/ui0ysF9NrJVAoyUktBOqAgy3UH6OVcbXI87AnlHnf5COTOsGFW+77L6/wB3Ol6Zxx+ZPb/ZVcE/l/FD1kqpqOrvbrDOMmVddNApAJ78qnxgxzhjHKJGmmdPeWBmd5NQ7WsQbkXDWFgb2sLX5R0cKJZcpUlKERAFCqLAKNgAOQjAI9RRTOGU2mIHAuLMdky1myppq5O/aInk94N/pb67XuNovfC3TbTzG6uvlmkmAhc2rJfnm0zJr3331MaXEeDrh9Yk2UMtLWN1boNFSotdSovoHFxYcx5WwY3gEiqUiagLWsHGjjyP8DpHiajxKelz+XmVx7Ne34HpYtNHNj64Pf2HRTz1dQ6MHRhdWUggjvBGhEZI5swXGKzAJw1M6hmP2l5E23H2JlvY1h3adDYLi0qqky58hw8uYLqR8Qe5gdCORBj1MWWGWKnB2mck4ODqXJuwQQRoVCCCCACCCCACCCCACCCCACCCCAK7x9xMuH0U2oYjPbJKB+tNYHIPLQk+CmObuGcWp+verr5rTJ7NmF1La/bJta/IDYW8rXjpSqTiOMy6K5MimW8wDTtGzTD52yJ4axl/U2i/4dfe35x5PiWtw4/uZ3uu1cfmdmlwTl641t7mr+v1F/WN+435RZuiKoSe2I1KG+eaqLfQ5UTs+QOY6ecQf6m0X/Dr72/OJTo+Mqir51KoyJUy1mSRyLy8wdBre9jm98cnhE9Is9Yuq2u9fwaa+OZ4vVVfKy9Y9i02VJIAysTlzbgDW9vHTnGpwnXzJgdXJbLYhjqdeRPsibqZCupVxdTuIxYPLSQzS1WwOveT7TvaPqO2yPDpuW7Kp0wLbCpsy/alTJLr97OoHwJij/r9Rf1jfuN+UXfpenpMSnoF1afNEyYBykyu0zG21zYDvJPdFS/U2i/4dfe35x854xk0rnGOa7rtX73+B7Ph8Mqi+ivzI6u4yw+dLaXMYsjCxBlt+WhG4PKNboi4zShrTS9YWop72VmGXJMawRzpzsEOw2Ow1mv1Nov6hfe35xE8UcISFppj08vJNQZ1Klr9nUjfe1/aI5tBrdLhn0w6vV71X4m+owZZq5Vt7WdGQRTOiTiY12HSnd886XeVNJvfMvqsSdyUKkkcyYucfSnlhBBBABBBBABBBBABBBBABHidMCqWOwBJ8hrHuIzic2o6o3A+gmakgAdhtbllA9rL5jeAObeEeKJCz6uoqnKTJ8zN6rOACSx1AJ3I90W08aUIF+vH7r/hliN6FeH6apk1TVEmXNIdFGcXyizHTzP4QyF4Jw8G/ocj9y49xjw9XocGXM5zbv8AL6Hfh1GSEElQu6rj6Ra1OkyfMOyqpAPnfW3sjNhPCmI4hMFTOmrRmQT1KAEus0AMuZd13W+bW31dYYGNUEmTSzElokiU6mXMaWoTIrgoJvZAsEdlYnYKCeUL6ZxjXUs2qmS6bMyJKauV/VSaLyutSzXKTFCG4uBpGul0eLF6sS393u/oUzZ5z2k9vYuNP0gGnHV4tTzaWYuhnKhmSHP2lZASL721tePdR0hU81gtBKnV04aBZSMiAnYvMdQFXx1iW4L4lTEKVZ6LkNyroSDlcWuL8xqCD4xOS1AFgAB3Cw7o7/tUls1ucn2eL3Flj3R3VVS+ltUZcRvmAUkSlQDsyFNri32tiSbjW8VWn4wqKbsYjTutmKdao0JUkN+y1iDcqe+LVjnSXPaqm02G0yzzJVmmOxvcS/XKqCNAfEk8hGThHFRUTKa6OZLSGlSxMUXmObTqqpcajIHRUDbFplhubc2o08c0bzRv9n+v8HRiyPG6g6IuXxrREX68DwKsD+EeZ3GlCBrOBvpYI5v/AHYu1XwNh8wktSSb/sjJ8FsIzU3B1Anq0dP7ZYb4sDrHmf4zTe8v1X0Ov7Xl9l+/1KL+jrioFVWUqZjKZeuS52yME9XvYTFv9wQ+I5/6HJATiCtVB2VWeBbYKJqAcxpsNj5cx0BH0a4PMYQQQRJAQQQQAQQQQAQQQQARq4rI6yRNTXtS2XskqdQRoRqDruI2oIA546BKjLMrJLaNlV8p0PYLK2h7swEOS0JmtK4bxO4Byypr663sKhQdTyAmEHwAhzR5+pjU7OjG/SelQMCrAEEWIOoII1B8IVfHHRO0yYHw91QMuSZKmTGtZfVyk5jlGVRlOgyrbbRqyjr7I0p0hs50J13tpziMUmuGaLGpvcjOjvhc4dSCS7h5jOXcrfLmNhlF9SABvYX7os4Pz7vH5/Hws0FioNytr+F9h5219oj2Pn4RDbbtmfAmeKuiapesmzqWdKWVNZmbMzIyZ7510BzLqeet7WhjcJcM09EgWTdpgQI0xmLMQLmwuewmYk5VsLxMTG6xGyHmV9qkgg+0GMNJJZSSdNLe2Lym3Gmy8ccab7mRvn4/Pzp8Jtqdhr/nHo/Pxio9KOO+iYfNINpk36FO+7esfCyBte+3fGEY9TolukVnoATrsQxCqsNVtzv9M5fyt9HrfXQW5w9oV36PmCiTh7TzbPUTCbhr9iXdVU9xDdYbfteyGjHrHGEEEEAEEEEAEEEEAEEEEAa1JXyppcSpiTCjZHCMGysN1ax0bwMfa+tlyZbTZzhJaAszMbAARzXivCzTMXxGS08y3ExpoKAkMsw5gDdgb2cczrfeJCTwHmN6qqmzwNluQPaWZjy5Wjh1HiOnwScZvddqf/Dox6bJkVxWxVuIUm4lNrsRVSED3VSNSmwGml1QKTDc6LeL/TqfJMb/AEiSAH72X6sz+B8fMRio6VJSLLlqFRRYAbf5nxhecQ4TOw2oWtoeygNyBqEJ3UjnLb4e6PO0/iUdVkeOe1/D9H/f4OnJpXiipLf3H98/h8/OnirltMllFmNKY/XQKWHlmUi/jaKrwNx5IxBAtxKqAO1KJ321Q/WXw3HPkYtojqacXTMdmiu4FUy6Ka9HPmAF362RNmsM08P6wLH1pqsCCO4paJ+vxWRIltNnTURF1LFh4e0nuA1jXxfC5NTLMuolrMTezC9jrqDuD4iIXD+AcOlEFaVCQbgveZ/jJEX6ovdlelrg+8O0xnu1ejzqdJz3EmwyzJagKsx0ZTZ2sTmWxyle6LNMa8fCfn3Rinz1RWd2CqBcsxCgDxJ0AispWWSoyObXJ0A5n27+Hz5oTjfFmxfEEkU5+glXVW3HLrJp8NAB32HfG/0jcevWv6Fh+ZpTHK7rvNP2R3SxzJ38t5fg/htaOVrYzn9dv+geA7+fujHU6haTH1P43wv5ZfFieaVdu/0J7oIx5UkzMOnMFqJM1yqnS6GxNjzIbMfIiG1CJx/hSRVNnbNLm8piGx02uNj+PjFfruCpoRnm181kRWa1mJsABzc2uqKP7I7ovg8Z084rrdP2p8/KiuTRZIv07o6Npa+VNLrKmy3KGzhHDFSdgwB7J8DGzCv/AEecPMvDGmEj6aczCx2VQE100N1bv0tDQj1zjCCCCACCCCACCCCAEp0vYU9FXycUlgmVMtKqAF2sAoYm/wBZbW0GqDe8b8icrqHQhlYXBGxB2MNHFcNlVMl5M9BMlTBlZTsR+IINiCNQQCIR+OcNVuCEtJDVmHk93blXJ0Nv8QGUncKTr4/inhz1CU8fxL90duk1Kx+mXBY48sgIsQCCLEHUEHcGK1R8e0TgZphlk8nQ6e1QR8Y3/wBZ6O1/SJX72vu3j5mWlzwdOD/RnqrNjfEl+pVse6PiG62ifIwOYITax37D8vb74y4d0oV9HaVWSRNK7F7y5hH3wCGHjb2xJV3H9HLvlZpp7kU/i1h7rwuhiTVddKed2g81BlOqhSw7AB5W9+sfR+HPVZFWoj6V3ezPM1KxRd43v8uBw0HTFQvbrFnSjzugZeexViT7h+W7M6VcMAuJzt4CU9/iAI3Kzo5w173pVXX6jOnwDWjRldFGGg6ynbwM1tPcRHX9z8zH1lfxfpqlhSKWndm75xCgeOVSxPlcRQ52LVmL1AlTZ4AOoQnJLFvsoPWa1+876wxek3hajpcMmNT08tGDoM9rvYsL9piTaErRZ+sTqgxmBgUyi7ZhqLAbmNoRUoN49n2b3M5NqS6uB08N8MyaNewM0wjtTG3PgPsjw994mhFewrjCmmS1M2akqbazo11ysNxqO8Rmn8XUSb1CH7t3/wAIMfHZsOpnkfXFuX4M9uE8UYrpaom4qPH2JnKlHIu1RUMECjfKxsB5sbAeF48zeMHqX6jDZDz5zbMVso0JJse4A+tbbnzYnRv0b+iOautYT65jcMCSsoEEEKdLsVOptYbDTU+p4b4Vk61lzKkuF3bOTVauPS4w3Ldwjgoo6Knph/RoA2t7sdXIPdmJiXggj6c8oIIIIAIIIIAIIIIAIrXFvHVFh4IqJo6zLmWUozTG7tBot+RYgeML7pC6Y8jmmwu0yZfIZ9s4zaC0pdQ5vpci3cDvEfwf0VNMf0nFi02dMbP1GbtEnXNOfe/PKD3XO4EpWQ3RHYhidRjrzEocJplltdTUTEHWLrfN13ZVW1vlAY77xt4f+j/OKgz62XLbmJcozR+8WTl4Q7sPw5ZaKgCqiiyy0AVFA5ACN6DCEvhPQxJpqiWZlQ1Qdex1fVKQRY5rOSVte4589NDWOAeA5FRX10l5kyXNpJuaUqlbMqOw1zAnQhP3o6BxCkYkTJZs68uRHdCdmVPoHE8ua4yS6xcj92Z7L7PpVRj4NFmttiq+J2MxTcX+eenz/wB/oEZq+RkmH7Lajz5j+MYRHlZsfROux2Y5dUSM4gwiXVyvR5y50ci4BINxa2osd/wii8F4PTyOI6impkyypVMVJuWOYiXna7Xt2ntDOpJioJtRM0lylLEnYBRcn2AQsOhunmVlTXVzkKZ7FQSNbE53A8B9GLeHhHo4sfTFR/U5JT6m5E1jHRTS4hOmTeseU+xMsKVY69sgj1vIjlEDVfo+tr1dcD3BpNveRMP4Q76WmWWuVfaeZPfGaLydu0IJpUxCUz45gKjNJl1NIoserUMotpcuqrMBGnacEcoaPAfHVPicsmVdJqAGbKa90vcCzWAcaHUeF7XjfxJ52bMqsFXa3PvJAO0Kbj/huZQTFxjCry7N9PLUdlSfWa3OUx0K8rgjwONKyIzTdD0gis8AcZScTphNl2WYthOl31Rv/wAGxynnY8wQLNFS4QQQQAQQQQAQiulDpFmVkz+TcLu4c9XMmS9TNJ3lof6v7Tc9fq3LbfTdx84Y4ZSE52ss9l37VrSVIO5B7XgQO+Jno34IXDZQZwr1s0WdhqJan+iQ9/ew3PgIlK2RJ0jx0d9HUugyu2WdWkavukq+6y/HkXPstzZlJShB3k7mCipgi/tHc/wjYiW+yIS7sIIx1E4IpY7AXjHQTS0tWO5ufjEVtZN70fayoEtCx1tsO88oVXS9w3MqaA1gP0tO3Wi2/V7PY37NrBvJDDamICCCLg7xHSpIQmS/alTAQt9tb5kPmIsvhaRWS9SfYguGMcGIYZJqQR1gUdZblMTRx4A7+REbDzOzeFdw9WHAMXm0U9j6DUm6Mx0UNcS5ns9RjptfkBDHqKhJJLTnCypRLMx2CrqfO4GnnFPKWSm+3+hLI4cdyt9NuN+i4YlKhtNqTlIB1yCzTDp3nKtuYYxOcP4CtBQ0kodmaqBntuXbtMfYxI8ooPCiHG8WmYlUKRR01hLVu9dZaeJuc7eJA2MOPD6brG66Zz9UdwGx+fONIvfqZWa26USNO5KgsLEjUR7Bj7EDUYh1WIypTHsVUlsmv9LIIJAHe0uYT5SozNSeiImyQk0qwBlTgVKna53FvH+MS8a2ISM6EDcajzG0WiyslatCO4TVsEx9qIkCmqiApa+qtmMgjX1g5Msk/tQ+oTfT9hhelpa+XcPJfKxGhCvqrE79mYoA8Xhh8AY96bh9PUXu7JlmXFvpE7L7aasCfIiKlkWGCCCACCCCAOP+M8OmLitVJf12qW13v1jZlbTvDA+2L4nDmLYSTNoagVEpNTLsSbDf6Fr8uaG8XHp04PWfTGul9iopgCSNM8sHb7yk5gfMcxaclTg4Vxs4Dj+1Y6e+OfPlljpo2xY1O0yM4E6XqasYSakCmqDYAMfo3baysfVa/wBVu+wJhlQoOMujmTXKZsu0qqP1x6j+Dgc/2hr97SIbgrj6ropv8m4lcbLKnPqVvooLfWlHk/1eenq6YsscnBnODgNnHKzMcinQb+J7omaSXlRV7gBFUpp6iolS29d2NlGpIXVie5RzJ7wNyAbjHTkpVFHPittyYRhq5AdSp9h7jyMZoIyWxs9yg9JfCP8AKlEQoAq5FzLO1z9aXf7LgC3jl5XhDU1VX4i1Pht2JVsgUggi25m8yEAO+wHfHVdV2JiONmORvb6p9+nthHJPal4rcrtOLCw59ZLJH/uAH2RevYpa4fYaeAcPy6aTKopP81KAMxti7ndj4k/lyi0gW0Ea9BTZF11Y6sfGNmIk+yJiu75CF/0zTHk0tPWy/XpKmXN80N0ZfaWUeUMCFf0lceYbMpauiM/PMZGXsIzqJg7SXYDL66jY6RUsMmgq1nS0myzmSYodSOasLg+4xnhZdAXEHpGHmQzXmUzZPHq27Us/4l8lEM0mAILiPBBVUdVSnaYrZfAntIfY/wCEK79HLGMpqqFxZwevUeWWXMHcCCJfvPdFx426U6KhVlR1qKi1llyzmAPLOw0Ua7anwhU9ClJV1GK+loAJYLtPcr2D1m6Lb65LAgDa3doTISo6TggggSEEEEARHF+HGooaqSoBaZJdVvtmKnLyP1rQvOjbFRUYdIIPakgSHHdk0U+1MsNqEfxCHwPFHnZD/J1Y3ay3IR92NuTBszBRupNtrDHPj647GmKfTKxj0bdm3cfy+fnWudIfC8uupJgy3ny1ZpLDRswF8l/sta1j4HleJqjqFIV0YPLcAqym4Km1mB+fy37x50JOLs6pqyn9BMlZtO9XNnGdVn6Bs2rSpaerL/tWzE89L6gw04SnEciowisfE6FBMkTf9qkbDe5cW2781jlJO4JhjcH8c0eIrenmWmWu0p+zMX+zzHiLiPUhNTVo4nHp2LLBBEfj2NSaOQ8+ocJLXcncnkqjmx5CLkG1WSc6MveNPMaj4wkMMtV8UyylmWnQmYR3orC/jaZMURsz+IMZxokUCNRUVz9MTkZgOecak+EsaHQnnF26LuC5WHyGIPWTppu80ixIGyjuW4J31Ovdayb6SjS6rLtC16T+kGfRz5NHQy1mVMxc7ZwSFXXLYXAucrEkmwA8dGVCP4kmCZxFUW16qmVfaQh/B4zk6VmsVbow4hxVj7y3QrTAOpUlLBgGFiQc2h10MV/h2oxKilCUlBIeXclr2Lvfe5EzXSw22EXs/PzePg+fhGC1ElwdEtPBrcTkqrrqCbMmyBOpA5Oi3y5SSQpJFmtfS8WrAKeqxg5J2MH1btJ+kvlG/YORG31IvvF5Ihf4tjgw3FBOkyUJ6nKV9UEsTdtOdgIlZZT2XJSWJR3JjjTowpqXD5k2QZjzpZDlnYapezDKBYCxv39neGl0RYnLn4VTGWipkXqnVQAM6aFtPtaN/ahcU/SlT1tPUSKlPR3eU6qc2dGJU2GawKknvFvGJz9G5z6DUi+gqL28Si3/AAHui2HrpqRnOuw3YIII2KBBBBABEbxBgcmskPT1CZ5bj2g8mU8mHIxJQQBz3Pat4dm9VOU1GHu/0bbWO5yn6ky2pQ6NYkcyGFw5xNT1aZqaYJlh2kOkxPNTrbxFxF5xGglT5bSp8tJstt0dQym2o0PMHW/KOZ+mPA6fD8QVaLPKLSxNIDdlCSV+jPrAdkmxOl9NNBhkwRnvwzWGVx27D7JVgRoQRqDr330t8PkrriXorksxnUMw0s4HMqgnq83LLbtS9e64HdG30Y1s2dh6POmNMcswzMczWBsBfc7bnv8Ada44euWOTSOny1NJlN6JeP6n0psNxJiZgusp39fOu8t2+tcAkMdTbc3EfeK5JxfiCXQOx9EpE6yagNsxsC23Ml0TwGa1jFI6Qp4l45Km6LYyHZttVy9onyUa+EWzo7r1/WauIN1nLMKEggkFkmKQDrbKL+UenCXVFM4pKnQ60kqksIihVVcqqosAALAADYRCVGJmRTSyo1N/Ia/5xPzNj5RG0lGk2nRXFx/mY2i0luZTu9v7wYeHMWaeGzDUQnZBLY1irHUhwvs2HwUe6HlQ0CShZBaElQqP5Uxc8+vA/wAcY6hqnRtp0+pWTZjxNmBQWY2UC5J0AA1Jj2RENxUmaQ6DdlYfD8zHCjvIbAsQxHEpz+hCXKkSzq8wXBvsCbElra2W1uZ2i68J8Kz5dZOqaxZJbqllS+rJZeZdrMLqdB7zr31/oFxBeoqZP11mCbbvVgFuPIp8RDQ9JX59sMs+mTijCCclYsumTg2UZDVslQk1COtC6B1JC5iPtAkajcE3vpE7+jfNH8nz15ipJPkUlgf4TGHpaxIJh04GwM0rKUeObMfcqGPH6NdAFpauffWZOWVblaUuYG1v+cefLlz6NM24bmWVVIcUEEEdBkEEEEAEEEEAEc9dI2EvifERpEdUtKCByMwUKhmm4B72I5biOhYRXR4xnY5i1SR/NrNA20JcKo2+yhgiG6RDUnRrjlMLUsz6NrN9FPyqfEq1tfZEpI4V4lYhTOCD7TTJdh49kFvhD3krZQO4AR7irhFvdFlKSXIsuGeiSWk4VOIzmragEEBriWCLWuCSXtbnYfsxWuldWw3GqPEpShus0ZBuxQCW482luAD3w8oVnTHhVWJ9FX0kozzT5laWAWsG+tlXW1rgkbaRZJEOya4T6SqeumtTGXNp6kKSJU4WLAC5se8DWxA074tuEfzKeX8TCS4Npa3EcXk10ymankSFIzMGFwA9lBYDOxZ9bWAF/a68LcCQhJAFtzpzi/Z0UvdX7fQ3oQWBzL4hix/8yfgZgh7yKpH9RgfKEBwu3+n4sOfpTH+/NjDN8LN8L9SLSTGhi6XUHuPwPyIkDHkgG4O1vyjiO5CvrKCoo5/pVExBuSQNSL7jLsyHuieTpmmZe1Ryy/MiYyi/3bH3XifqcMtdlbQC9j4eMQv6PlWrYhUS3VCJskuMwucyMtgOXquxPkI6McVkXqXBzZfQ/S+SEp8OxLH6lWyZZSnLmylZMofWtc6t3i5Y6cgLdIcL4DKoaWVTSR2UGpO7MdWc+JOvw5RKAR9joSSVI5m7CCCCJAQQQQAQQQQB8ZrAnu10Fz7hvCR6CpZanrqiYbtOnojMeZF3Yn/1IceM0rTaedKRsrTJboraizMpAPZIOhPIg+MIrok4wp6WTOw+vvTN1pZXZSAH0VkmaXUgru2lrjS0THZlZK06OgYIhKGsmugeU8qfLOzowYEfeB10/GNoYi49eS4+72ot0PsR1ruSMERwxiX9bMvmPyjKuKSj9ce0EfwiOmXsOuPubUzY+UQsymabSKqb/jqfn2RMqwYXBBB5iI3B6lVQo7BSrEam0WjaWxEqbVkVwxhE2W+ZwVA5d/KFDjoqaDFK6YaOc8mfMLKyqbWuTmBAIO50uI6C9KT7a/vCMNU0lxZ2W33gP4xWf3j9RMH0fCxCDpApfrCah7imv4x9HSDR98z9z/OHFVyKbmWflbQj3kRpS8IDaiSqr3sAAB33IEU+yQ5sv9snxQo5vFMyrVpVBSTpzOCubLoLgi+l/iRGl0JS3kY2sqYMrhZspwSNGUG431IKcr+7UMvHuP6HDlJE1KmoAISTJa6g7dtxovlv4Qs+h+TPq8bWpCmyvMnTnUDKvWK4tr9pmtYa2uRsSHRGG0R5kp7yOm4IIIkBBBBABBBBABBBBABFU4p6PKCvbrJ8m007zJZyObCwzEaNYW3B2A2EWuCAOUOPcDfB64yaaonAFFmK4bIxBJFiUOtiDrp5d9xkpxJTqpk1JqEsGF2SaSDqL9cM20Z/0lcPIejni9iryjroCCGWw7zma58BDQ4DqkqcOo3YhnMhAx+tmUBW8dwYlV3Id9hWf+LeK0/+20ClRuTLmSv7xuvwjeo+nGjYfT0LqefVlH/HLDcfCx9ViPjEXW8Ky5n85KkzB+3LU/iDFkl2ZRt90LXFOniUssrRUjBvqmcQFBPMqpJPlmEeJHTbSTADUUc1Xt2jKZWBPeA2X4xeZ/R7SHeip/7KKv4WjEnR3Rj/AHGT7VB/ExKTW9kOVqukpdR0wYf9SRVn73Vr8QTEbP6aJYP0dBfTQzJ538lQfjDJPCNIn+5U4tz6hPxyxuU9HLl/zctE+6oX8BF6k+5S4L/yKZuOscqTalpBIB2aXTnY97zbj26RE8Q8N4xOkzaivnnq5alysydm25LLS6g3t3Q9mMU3pcnZcKqB9oy1/vqf+mIcNrZKyNukUHoU4IpsRmVDVWcrI6shFOVWz57htL27A2IjozDMMk06CXTyklIPqooUeem58YXf6PeHGXhhmH+mnM4+6oCd291bv5Qz4xNwggggAggggAggggAggggAggggBb9P1AJmEs9rmTNR792Y9X7R9Jt5d0QXQniGfD8nOTMZfY1nHxY+6GrxDh4qKWokMLibKdNLX7SkAi+lwTceMIDoFrrTqmST66LMHmhsfbZ/hF8fJTIridBYbVFwQdxzjdiFwlvpPMflE1CapjG7ifCY0qXF5Uya8lGvMRFmMtjorlgpvsdUPw7494pMtLPjp8+yFdguMf69rZI500sX7ihU2Hn1p+MFG0HKmNsi+8RWJUQXtLtzH8Yy4RUEgqTtt5RIOtwQdjDeLFKcSsmFh081lqanlX1eaX9ktbf/AGCGjOWxI7jaFH0jp6VjOH0lsygy8w02mPd9DpoigxrN+kxxr1Dj4DohJw6jli2khCbaasAxPtJJiegAgjnOkIIIIAIIIIAIIIIAIIIIAIIIIAI5vp5XoPE7p6iPOZQNgVnglAL8szL7vZHSEIPp+pTT4hR1qLqQNRpd5LBhc99mUeS+EStmQ1aob2Hm0xfnlE9FZoJ4bq5i6q2Vge8Gxv7os0XycmeLgjcZOijxhC8OYlfiacbgiY82VfwRTb/4wIe2Mt2lvsBf590cucJ4h/riRNP16nl/zGK+7tQ4SFW5HTuGtaYPHT4RORXaQ2dfvCLFDJyMXBX67+cbzhVdHSis4jq6gqSslXym1wGBWSuuwJXOR5GGJxNiIkSaiedpas/tF7e82HtigdBE3qaaonmXeZOm2zk7qg2t3Zmbbf2aWkm6SKwpXIeEEVWbj807ZV8hf8Y1ZmJTW3mN7NPwEVWJl/NRdIIo0ypc7ux9pjFe+9/m35D3RbyvmR5vyL7mEfYoBHz8iPSMRsSPLTv/ADh5XzI835F9gimSMTmodHJ8G1/GJyTxBLyjPcNbUBSRfwMVeNousiZLwQQRmXCCCCACFz084OJ2FvMt26d1mDW2hORh46Ne3h7CxoUfTPxyyE4ZSWM2apWexX1UceoCdLsp1Otge/YCI4G6QqSTh0laqcFmy7y8oUsxC+obKDplsLm20XWV0x4SSB6Qy35mVMsPOyxz7ieGy6XRWScwVSWHaXMbXWxAsVOh8QYhDVt3L+6PyizlZWMUrOqMcx2TMpp9TImLNlLJdgyMCDlUkjwPhHLOF1HVzpUzbI6t+6Qf4RkocXnSVmLKcos1CkxR6rK2huNtjodxGjBytIiMas6wxTGqelUTKiaspL6Fjqba2AGrG3ICI+b0y4VY2nOTbT6J/wAoSFfRzJ0taqsniZNdgqyiTmVMt8+W1smgFhsSL7xWZtabmyqo7goiZStiEOlDX6U+N6aooFl0s0OZswZxYhgidrVTYi75bctDFr4Qw30ejkSjowQFvvN2m+Jjnj0g3DaBgQQQANR4bQ8Ojniw1splmkdfLtmsLBlOzW7+Rt4d9ovCVvcpOPTHYt3z+EA+fjBf590APz742MgPz8YB8/CPpPz74AYA+H5+EHz+MBPz7oksPwd5mp7C95Gp8h/GIbS5JSb4NGRJLsFXUn518IslPgSBQG1a2p8fyjfo6NJYso8zzPmY2Iwlkb4NowrkIIIIzNAggggDHPnKis7myqLknkBHKtHjAnVc+smizTnZhuwW50UX3AGn5Q/uJKtppmINFAKgeNiLn2xzfXYSaduqmFqecPt6y3/aDDS3jFnGkVUrdGetYOzG2jHaK7W0+RrcjqInPRKgC4CTAdiDbT22jSnYRUubsnh6y2HuMVLERG5hckM4zC6jUjv8I2/5HEsXnzAn7K6sfIRtScGZJfpEyVOl076S5o5dxYDWx0sbWPKAJbGqxZhXJey89r3ty8LRWsTpALuvtH8Yklo5trypiTV8dD/3jXqqCpcWKWG5AZdfjAEHFo6NK8ysQka6TCZTeIYaf3sp9kRsvAJu75ZY72Yfwie4LwAz6yQtIjzjKmpMmzAOwqg3t5m2nf74mPJEuB4wCJWRgEw+tlTzNz8PziRp+HpY9YlvgPn2x0OcUc6hJlaCk6AXPcNYkqPBJj6t2B47+wfnaLNIp0QWRQvkIyxm8r7Gix+5H0eDy01tmPe2vuHKJCCCM22+TRJIIIIIgkIIIIAIIIIAhsSwMOxZCFJ3B2J7/CKvj+Ao69VUIkxTy37tQbAg67iCCNccm3TMpxXJSp/RnTamTNnyb8lcEfEX598YB0aKT26yew7hZfjr+EEEa+XH2K9TJbC+AqKQwfqzNcc5pz+3L6vLui4ycML9ns2OljtY20tbbtCPsERL08EcvcganoYpZhLqzU7Nr9Cxtr3A6DyGkYj0JpyxCoHmFPJv4lD5Kw+sCpBHO3ZulRIUnQxh4Iae0+oIG0yZYedkCn48ov2G4dKkIJciWktBsqKFGwF9NzYDXwggiCTaggggAggggAggggAgggg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60" name="AutoShape 8" descr="data:image/jpeg;base64,/9j/4AAQSkZJRgABAQAAAQABAAD/2wCEAAkGBxQTEhQUEhQWFRQXGB8XGBgXGB4XGhwZGiIeHBoXHRocHyggHBolHBgaJDEhJSkrLi4uGh8zODMsNygtMC0BCgoKDg0OGxAQGzQlICY0NDc0LzQsLCwsLCwvNCwsLC0sLC8sLCwsLCwsLCwvLCwsLCwsLCwsLCwsLCw0LCwsLP/AABEIASYAqwMBIgACEQEDEQH/xAAcAAACAgMBAQAAAAAAAAAAAAAABwUGAwQIAgH/xABNEAACAAQEAgYGBgUICAcAAAABAgADBBEFEiExBkEHEyJRYXEUMoGRofAjQlJysdEIFmKSwRUzQ1OCorLhJCU0RFRjwvEXZJOjs8PS/8QAGgEBAAMBAQEAAAAAAAAAAAAAAAECAwQFBv/EADARAAICAQMCBAMIAwEAAAAAAAABAhEDBCExEkEFEyJRMmHRFCNxgZGhwfAVsfFC/9oADAMBAAIRAxEAPwB4wQQQAQQQQAQQQtuljpLWgU09MQ9a4+8JIOzMNi5HqqfAnSwYCz8XcbUeHITUTRntdZK2aawOgIW+guD2jYaHWFDj3TRW1BIw6R1MtLlnYCY2Wx1a4yIB63PVRra4MJw5wW84+k4gzs7HNkckse4zGJv/AGd+/ui0ysF9NrJVAoyUktBOqAgy3UH6OVcbXI87AnlHnf5COTOsGFW+77L6/wB3Ol6Zxx+ZPb/ZVcE/l/FD1kqpqOrvbrDOMmVddNApAJ78qnxgxzhjHKJGmmdPeWBmd5NQ7WsQbkXDWFgb2sLX5R0cKJZcpUlKERAFCqLAKNgAOQjAI9RRTOGU2mIHAuLMdky1myppq5O/aInk94N/pb67XuNovfC3TbTzG6uvlmkmAhc2rJfnm0zJr3331MaXEeDrh9Yk2UMtLWN1boNFSotdSovoHFxYcx5WwY3gEiqUiagLWsHGjjyP8DpHiajxKelz+XmVx7Ne34HpYtNHNj64Pf2HRTz1dQ6MHRhdWUggjvBGhEZI5swXGKzAJw1M6hmP2l5E23H2JlvY1h3adDYLi0qqky58hw8uYLqR8Qe5gdCORBj1MWWGWKnB2mck4ODqXJuwQQRoVCCCCACCCCACCCCACCCCACCCCAK7x9xMuH0U2oYjPbJKB+tNYHIPLQk+CmObuGcWp+verr5rTJ7NmF1La/bJta/IDYW8rXjpSqTiOMy6K5MimW8wDTtGzTD52yJ4axl/U2i/4dfe35x5PiWtw4/uZ3uu1cfmdmlwTl641t7mr+v1F/WN+435RZuiKoSe2I1KG+eaqLfQ5UTs+QOY6ecQf6m0X/Dr72/OJTo+Mqir51KoyJUy1mSRyLy8wdBre9jm98cnhE9Is9Yuq2u9fwaa+OZ4vVVfKy9Y9i02VJIAysTlzbgDW9vHTnGpwnXzJgdXJbLYhjqdeRPsibqZCupVxdTuIxYPLSQzS1WwOveT7TvaPqO2yPDpuW7Kp0wLbCpsy/alTJLr97OoHwJij/r9Rf1jfuN+UXfpenpMSnoF1afNEyYBykyu0zG21zYDvJPdFS/U2i/4dfe35x854xk0rnGOa7rtX73+B7Ph8Mqi+ivzI6u4yw+dLaXMYsjCxBlt+WhG4PKNboi4zShrTS9YWop72VmGXJMawRzpzsEOw2Ow1mv1Nov6hfe35xE8UcISFppj08vJNQZ1Klr9nUjfe1/aI5tBrdLhn0w6vV71X4m+owZZq5Vt7WdGQRTOiTiY12HSnd886XeVNJvfMvqsSdyUKkkcyYucfSnlhBBBABBBBABBBBABBBBABHidMCqWOwBJ8hrHuIzic2o6o3A+gmakgAdhtbllA9rL5jeAObeEeKJCz6uoqnKTJ8zN6rOACSx1AJ3I90W08aUIF+vH7r/hliN6FeH6apk1TVEmXNIdFGcXyizHTzP4QyF4Jw8G/ocj9y49xjw9XocGXM5zbv8AL6Hfh1GSEElQu6rj6Ra1OkyfMOyqpAPnfW3sjNhPCmI4hMFTOmrRmQT1KAEus0AMuZd13W+bW31dYYGNUEmTSzElokiU6mXMaWoTIrgoJvZAsEdlYnYKCeUL6ZxjXUs2qmS6bMyJKauV/VSaLyutSzXKTFCG4uBpGul0eLF6sS393u/oUzZ5z2k9vYuNP0gGnHV4tTzaWYuhnKhmSHP2lZASL721tePdR0hU81gtBKnV04aBZSMiAnYvMdQFXx1iW4L4lTEKVZ6LkNyroSDlcWuL8xqCD4xOS1AFgAB3Cw7o7/tUls1ucn2eL3Flj3R3VVS+ltUZcRvmAUkSlQDsyFNri32tiSbjW8VWn4wqKbsYjTutmKdao0JUkN+y1iDcqe+LVjnSXPaqm02G0yzzJVmmOxvcS/XKqCNAfEk8hGThHFRUTKa6OZLSGlSxMUXmObTqqpcajIHRUDbFplhubc2o08c0bzRv9n+v8HRiyPG6g6IuXxrREX68DwKsD+EeZ3GlCBrOBvpYI5v/AHYu1XwNh8wktSSb/sjJ8FsIzU3B1Anq0dP7ZYb4sDrHmf4zTe8v1X0Ov7Xl9l+/1KL+jrioFVWUqZjKZeuS52yME9XvYTFv9wQ+I5/6HJATiCtVB2VWeBbYKJqAcxpsNj5cx0BH0a4PMYQQQRJAQQQQAQQQQAQQQQARq4rI6yRNTXtS2XskqdQRoRqDruI2oIA546BKjLMrJLaNlV8p0PYLK2h7swEOS0JmtK4bxO4Byypr663sKhQdTyAmEHwAhzR5+pjU7OjG/SelQMCrAEEWIOoII1B8IVfHHRO0yYHw91QMuSZKmTGtZfVyk5jlGVRlOgyrbbRqyjr7I0p0hs50J13tpziMUmuGaLGpvcjOjvhc4dSCS7h5jOXcrfLmNhlF9SABvYX7os4Pz7vH5/Hws0FioNytr+F9h5219oj2Pn4RDbbtmfAmeKuiapesmzqWdKWVNZmbMzIyZ7510BzLqeet7WhjcJcM09EgWTdpgQI0xmLMQLmwuewmYk5VsLxMTG6xGyHmV9qkgg+0GMNJJZSSdNLe2Lym3Gmy8ccab7mRvn4/Pzp8Jtqdhr/nHo/Pxio9KOO+iYfNINpk36FO+7esfCyBte+3fGEY9TolukVnoATrsQxCqsNVtzv9M5fyt9HrfXQW5w9oV36PmCiTh7TzbPUTCbhr9iXdVU9xDdYbfteyGjHrHGEEEEAEEEEAEEEEAEEEEAa1JXyppcSpiTCjZHCMGysN1ax0bwMfa+tlyZbTZzhJaAszMbAARzXivCzTMXxGS08y3ExpoKAkMsw5gDdgb2cczrfeJCTwHmN6qqmzwNluQPaWZjy5Wjh1HiOnwScZvddqf/Dox6bJkVxWxVuIUm4lNrsRVSED3VSNSmwGml1QKTDc6LeL/TqfJMb/AEiSAH72X6sz+B8fMRio6VJSLLlqFRRYAbf5nxhecQ4TOw2oWtoeygNyBqEJ3UjnLb4e6PO0/iUdVkeOe1/D9H/f4OnJpXiipLf3H98/h8/OnirltMllFmNKY/XQKWHlmUi/jaKrwNx5IxBAtxKqAO1KJ321Q/WXw3HPkYtojqacXTMdmiu4FUy6Ka9HPmAF362RNmsM08P6wLH1pqsCCO4paJ+vxWRIltNnTURF1LFh4e0nuA1jXxfC5NTLMuolrMTezC9jrqDuD4iIXD+AcOlEFaVCQbgveZ/jJEX6ovdlelrg+8O0xnu1ejzqdJz3EmwyzJagKsx0ZTZ2sTmWxyle6LNMa8fCfn3Rinz1RWd2CqBcsxCgDxJ0AispWWSoyObXJ0A5n27+Hz5oTjfFmxfEEkU5+glXVW3HLrJp8NAB32HfG/0jcevWv6Fh+ZpTHK7rvNP2R3SxzJ38t5fg/htaOVrYzn9dv+geA7+fujHU6haTH1P43wv5ZfFieaVdu/0J7oIx5UkzMOnMFqJM1yqnS6GxNjzIbMfIiG1CJx/hSRVNnbNLm8piGx02uNj+PjFfruCpoRnm181kRWa1mJsABzc2uqKP7I7ovg8Z084rrdP2p8/KiuTRZIv07o6Npa+VNLrKmy3KGzhHDFSdgwB7J8DGzCv/AEecPMvDGmEj6aczCx2VQE100N1bv0tDQj1zjCCCCACCCCACCCCAEp0vYU9FXycUlgmVMtKqAF2sAoYm/wBZbW0GqDe8b8icrqHQhlYXBGxB2MNHFcNlVMl5M9BMlTBlZTsR+IINiCNQQCIR+OcNVuCEtJDVmHk93blXJ0Nv8QGUncKTr4/inhz1CU8fxL90duk1Kx+mXBY48sgIsQCCLEHUEHcGK1R8e0TgZphlk8nQ6e1QR8Y3/wBZ6O1/SJX72vu3j5mWlzwdOD/RnqrNjfEl+pVse6PiG62ifIwOYITax37D8vb74y4d0oV9HaVWSRNK7F7y5hH3wCGHjb2xJV3H9HLvlZpp7kU/i1h7rwuhiTVddKed2g81BlOqhSw7AB5W9+sfR+HPVZFWoj6V3ezPM1KxRd43v8uBw0HTFQvbrFnSjzugZeexViT7h+W7M6VcMAuJzt4CU9/iAI3Kzo5w173pVXX6jOnwDWjRldFGGg6ynbwM1tPcRHX9z8zH1lfxfpqlhSKWndm75xCgeOVSxPlcRQ52LVmL1AlTZ4AOoQnJLFvsoPWa1+876wxek3hajpcMmNT08tGDoM9rvYsL9piTaErRZ+sTqgxmBgUyi7ZhqLAbmNoRUoN49n2b3M5NqS6uB08N8MyaNewM0wjtTG3PgPsjw994mhFewrjCmmS1M2akqbazo11ysNxqO8Rmn8XUSb1CH7t3/wAIMfHZsOpnkfXFuX4M9uE8UYrpaom4qPH2JnKlHIu1RUMECjfKxsB5sbAeF48zeMHqX6jDZDz5zbMVso0JJse4A+tbbnzYnRv0b+iOautYT65jcMCSsoEEEKdLsVOptYbDTU+p4b4Vk61lzKkuF3bOTVauPS4w3Ldwjgoo6Knph/RoA2t7sdXIPdmJiXggj6c8oIIIIAIIIIAIIIIAIrXFvHVFh4IqJo6zLmWUozTG7tBot+RYgeML7pC6Y8jmmwu0yZfIZ9s4zaC0pdQ5vpci3cDvEfwf0VNMf0nFi02dMbP1GbtEnXNOfe/PKD3XO4EpWQ3RHYhidRjrzEocJplltdTUTEHWLrfN13ZVW1vlAY77xt4f+j/OKgz62XLbmJcozR+8WTl4Q7sPw5ZaKgCqiiyy0AVFA5ACN6DCEvhPQxJpqiWZlQ1Qdex1fVKQRY5rOSVte4589NDWOAeA5FRX10l5kyXNpJuaUqlbMqOw1zAnQhP3o6BxCkYkTJZs68uRHdCdmVPoHE8ua4yS6xcj92Z7L7PpVRj4NFmttiq+J2MxTcX+eenz/wB/oEZq+RkmH7Lajz5j+MYRHlZsfROux2Y5dUSM4gwiXVyvR5y50ci4BINxa2osd/wii8F4PTyOI6impkyypVMVJuWOYiXna7Xt2ntDOpJioJtRM0lylLEnYBRcn2AQsOhunmVlTXVzkKZ7FQSNbE53A8B9GLeHhHo4sfTFR/U5JT6m5E1jHRTS4hOmTeseU+xMsKVY69sgj1vIjlEDVfo+tr1dcD3BpNveRMP4Q76WmWWuVfaeZPfGaLydu0IJpUxCUz45gKjNJl1NIoserUMotpcuqrMBGnacEcoaPAfHVPicsmVdJqAGbKa90vcCzWAcaHUeF7XjfxJ52bMqsFXa3PvJAO0Kbj/huZQTFxjCry7N9PLUdlSfWa3OUx0K8rgjwONKyIzTdD0gis8AcZScTphNl2WYthOl31Rv/wAGxynnY8wQLNFS4QQQQAQQQQAQiulDpFmVkz+TcLu4c9XMmS9TNJ3lof6v7Tc9fq3LbfTdx84Y4ZSE52ss9l37VrSVIO5B7XgQO+Jno34IXDZQZwr1s0WdhqJan+iQ9/ew3PgIlK2RJ0jx0d9HUugyu2WdWkavukq+6y/HkXPstzZlJShB3k7mCipgi/tHc/wjYiW+yIS7sIIx1E4IpY7AXjHQTS0tWO5ufjEVtZN70fayoEtCx1tsO88oVXS9w3MqaA1gP0tO3Wi2/V7PY37NrBvJDDamICCCLg7xHSpIQmS/alTAQt9tb5kPmIsvhaRWS9SfYguGMcGIYZJqQR1gUdZblMTRx4A7+REbDzOzeFdw9WHAMXm0U9j6DUm6Mx0UNcS5ns9RjptfkBDHqKhJJLTnCypRLMx2CrqfO4GnnFPKWSm+3+hLI4cdyt9NuN+i4YlKhtNqTlIB1yCzTDp3nKtuYYxOcP4CtBQ0kodmaqBntuXbtMfYxI8ooPCiHG8WmYlUKRR01hLVu9dZaeJuc7eJA2MOPD6brG66Zz9UdwGx+fONIvfqZWa26USNO5KgsLEjUR7Bj7EDUYh1WIypTHsVUlsmv9LIIJAHe0uYT5SozNSeiImyQk0qwBlTgVKna53FvH+MS8a2ISM6EDcajzG0WiyslatCO4TVsEx9qIkCmqiApa+qtmMgjX1g5Msk/tQ+oTfT9hhelpa+XcPJfKxGhCvqrE79mYoA8Xhh8AY96bh9PUXu7JlmXFvpE7L7aasCfIiKlkWGCCCACCCCAOP+M8OmLitVJf12qW13v1jZlbTvDA+2L4nDmLYSTNoagVEpNTLsSbDf6Fr8uaG8XHp04PWfTGul9iopgCSNM8sHb7yk5gfMcxaclTg4Vxs4Dj+1Y6e+OfPlljpo2xY1O0yM4E6XqasYSakCmqDYAMfo3baysfVa/wBVu+wJhlQoOMujmTXKZsu0qqP1x6j+Dgc/2hr97SIbgrj6ropv8m4lcbLKnPqVvooLfWlHk/1eenq6YsscnBnODgNnHKzMcinQb+J7omaSXlRV7gBFUpp6iolS29d2NlGpIXVie5RzJ7wNyAbjHTkpVFHPittyYRhq5AdSp9h7jyMZoIyWxs9yg9JfCP8AKlEQoAq5FzLO1z9aXf7LgC3jl5XhDU1VX4i1Pht2JVsgUggi25m8yEAO+wHfHVdV2JiONmORvb6p9+nthHJPal4rcrtOLCw59ZLJH/uAH2RevYpa4fYaeAcPy6aTKopP81KAMxti7ndj4k/lyi0gW0Ea9BTZF11Y6sfGNmIk+yJiu75CF/0zTHk0tPWy/XpKmXN80N0ZfaWUeUMCFf0lceYbMpauiM/PMZGXsIzqJg7SXYDL66jY6RUsMmgq1nS0myzmSYodSOasLg+4xnhZdAXEHpGHmQzXmUzZPHq27Us/4l8lEM0mAILiPBBVUdVSnaYrZfAntIfY/wCEK79HLGMpqqFxZwevUeWWXMHcCCJfvPdFx426U6KhVlR1qKi1llyzmAPLOw0Ua7anwhU9ClJV1GK+loAJYLtPcr2D1m6Lb65LAgDa3doTISo6TggggSEEEEARHF+HGooaqSoBaZJdVvtmKnLyP1rQvOjbFRUYdIIPakgSHHdk0U+1MsNqEfxCHwPFHnZD/J1Y3ay3IR92NuTBszBRupNtrDHPj647GmKfTKxj0bdm3cfy+fnWudIfC8uupJgy3ny1ZpLDRswF8l/sta1j4HleJqjqFIV0YPLcAqym4Km1mB+fy37x50JOLs6pqyn9BMlZtO9XNnGdVn6Bs2rSpaerL/tWzE89L6gw04SnEciowisfE6FBMkTf9qkbDe5cW2781jlJO4JhjcH8c0eIrenmWmWu0p+zMX+zzHiLiPUhNTVo4nHp2LLBBEfj2NSaOQ8+ocJLXcncnkqjmx5CLkG1WSc6MveNPMaj4wkMMtV8UyylmWnQmYR3orC/jaZMURsz+IMZxokUCNRUVz9MTkZgOecak+EsaHQnnF26LuC5WHyGIPWTppu80ixIGyjuW4J31Ovdayb6SjS6rLtC16T+kGfRz5NHQy1mVMxc7ZwSFXXLYXAucrEkmwA8dGVCP4kmCZxFUW16qmVfaQh/B4zk6VmsVbow4hxVj7y3QrTAOpUlLBgGFiQc2h10MV/h2oxKilCUlBIeXclr2Lvfe5EzXSw22EXs/PzePg+fhGC1ElwdEtPBrcTkqrrqCbMmyBOpA5Oi3y5SSQpJFmtfS8WrAKeqxg5J2MH1btJ+kvlG/YORG31IvvF5Ihf4tjgw3FBOkyUJ6nKV9UEsTdtOdgIlZZT2XJSWJR3JjjTowpqXD5k2QZjzpZDlnYapezDKBYCxv39neGl0RYnLn4VTGWipkXqnVQAM6aFtPtaN/ahcU/SlT1tPUSKlPR3eU6qc2dGJU2GawKknvFvGJz9G5z6DUi+gqL28Si3/AAHui2HrpqRnOuw3YIII2KBBBBABEbxBgcmskPT1CZ5bj2g8mU8mHIxJQQBz3Pat4dm9VOU1GHu/0bbWO5yn6ky2pQ6NYkcyGFw5xNT1aZqaYJlh2kOkxPNTrbxFxF5xGglT5bSp8tJstt0dQym2o0PMHW/KOZ+mPA6fD8QVaLPKLSxNIDdlCSV+jPrAdkmxOl9NNBhkwRnvwzWGVx27D7JVgRoQRqDr330t8PkrriXorksxnUMw0s4HMqgnq83LLbtS9e64HdG30Y1s2dh6POmNMcswzMczWBsBfc7bnv8Ada44euWOTSOny1NJlN6JeP6n0psNxJiZgusp39fOu8t2+tcAkMdTbc3EfeK5JxfiCXQOx9EpE6yagNsxsC23Ml0TwGa1jFI6Qp4l45Km6LYyHZttVy9onyUa+EWzo7r1/WauIN1nLMKEggkFkmKQDrbKL+UenCXVFM4pKnQ60kqksIihVVcqqosAALAADYRCVGJmRTSyo1N/Ia/5xPzNj5RG0lGk2nRXFx/mY2i0luZTu9v7wYeHMWaeGzDUQnZBLY1irHUhwvs2HwUe6HlQ0CShZBaElQqP5Uxc8+vA/wAcY6hqnRtp0+pWTZjxNmBQWY2UC5J0AA1Jj2RENxUmaQ6DdlYfD8zHCjvIbAsQxHEpz+hCXKkSzq8wXBvsCbElra2W1uZ2i68J8Kz5dZOqaxZJbqllS+rJZeZdrMLqdB7zr31/oFxBeoqZP11mCbbvVgFuPIp8RDQ9JX59sMs+mTijCCclYsumTg2UZDVslQk1COtC6B1JC5iPtAkajcE3vpE7+jfNH8nz15ipJPkUlgf4TGHpaxIJh04GwM0rKUeObMfcqGPH6NdAFpauffWZOWVblaUuYG1v+cefLlz6NM24bmWVVIcUEEEdBkEEEEAEEEEAEc9dI2EvifERpEdUtKCByMwUKhmm4B72I5biOhYRXR4xnY5i1SR/NrNA20JcKo2+yhgiG6RDUnRrjlMLUsz6NrN9FPyqfEq1tfZEpI4V4lYhTOCD7TTJdh49kFvhD3krZQO4AR7irhFvdFlKSXIsuGeiSWk4VOIzmragEEBriWCLWuCSXtbnYfsxWuldWw3GqPEpShus0ZBuxQCW482luAD3w8oVnTHhVWJ9FX0kozzT5laWAWsG+tlXW1rgkbaRZJEOya4T6SqeumtTGXNp6kKSJU4WLAC5se8DWxA074tuEfzKeX8TCS4Npa3EcXk10ymankSFIzMGFwA9lBYDOxZ9bWAF/a68LcCQhJAFtzpzi/Z0UvdX7fQ3oQWBzL4hix/8yfgZgh7yKpH9RgfKEBwu3+n4sOfpTH+/NjDN8LN8L9SLSTGhi6XUHuPwPyIkDHkgG4O1vyjiO5CvrKCoo5/pVExBuSQNSL7jLsyHuieTpmmZe1Ryy/MiYyi/3bH3XifqcMtdlbQC9j4eMQv6PlWrYhUS3VCJskuMwucyMtgOXquxPkI6McVkXqXBzZfQ/S+SEp8OxLH6lWyZZSnLmylZMofWtc6t3i5Y6cgLdIcL4DKoaWVTSR2UGpO7MdWc+JOvw5RKAR9joSSVI5m7CCCCJAQQQQAQQQQB8ZrAnu10Fz7hvCR6CpZanrqiYbtOnojMeZF3Yn/1IceM0rTaedKRsrTJboraizMpAPZIOhPIg+MIrok4wp6WTOw+vvTN1pZXZSAH0VkmaXUgru2lrjS0THZlZK06OgYIhKGsmugeU8qfLOzowYEfeB10/GNoYi49eS4+72ot0PsR1ruSMERwxiX9bMvmPyjKuKSj9ce0EfwiOmXsOuPubUzY+UQsymabSKqb/jqfn2RMqwYXBBB5iI3B6lVQo7BSrEam0WjaWxEqbVkVwxhE2W+ZwVA5d/KFDjoqaDFK6YaOc8mfMLKyqbWuTmBAIO50uI6C9KT7a/vCMNU0lxZ2W33gP4xWf3j9RMH0fCxCDpApfrCah7imv4x9HSDR98z9z/OHFVyKbmWflbQj3kRpS8IDaiSqr3sAAB33IEU+yQ5sv9snxQo5vFMyrVpVBSTpzOCubLoLgi+l/iRGl0JS3kY2sqYMrhZspwSNGUG431IKcr+7UMvHuP6HDlJE1KmoAISTJa6g7dtxovlv4Qs+h+TPq8bWpCmyvMnTnUDKvWK4tr9pmtYa2uRsSHRGG0R5kp7yOm4IIIkBBBBABBBBABBBBABFU4p6PKCvbrJ8m007zJZyObCwzEaNYW3B2A2EWuCAOUOPcDfB64yaaonAFFmK4bIxBJFiUOtiDrp5d9xkpxJTqpk1JqEsGF2SaSDqL9cM20Z/0lcPIejni9iryjroCCGWw7zma58BDQ4DqkqcOo3YhnMhAx+tmUBW8dwYlV3Id9hWf+LeK0/+20ClRuTLmSv7xuvwjeo+nGjYfT0LqefVlH/HLDcfCx9ViPjEXW8Ky5n85KkzB+3LU/iDFkl2ZRt90LXFOniUssrRUjBvqmcQFBPMqpJPlmEeJHTbSTADUUc1Xt2jKZWBPeA2X4xeZ/R7SHeip/7KKv4WjEnR3Rj/AHGT7VB/ExKTW9kOVqukpdR0wYf9SRVn73Vr8QTEbP6aJYP0dBfTQzJ538lQfjDJPCNIn+5U4tz6hPxyxuU9HLl/zctE+6oX8BF6k+5S4L/yKZuOscqTalpBIB2aXTnY97zbj26RE8Q8N4xOkzaivnnq5alysydm25LLS6g3t3Q9mMU3pcnZcKqB9oy1/vqf+mIcNrZKyNukUHoU4IpsRmVDVWcrI6shFOVWz57htL27A2IjozDMMk06CXTyklIPqooUeem58YXf6PeHGXhhmH+mnM4+6oCd291bv5Qz4xNwggggAggggAggggAggggAggggBb9P1AJmEs9rmTNR792Y9X7R9Jt5d0QXQniGfD8nOTMZfY1nHxY+6GrxDh4qKWokMLibKdNLX7SkAi+lwTceMIDoFrrTqmST66LMHmhsfbZ/hF8fJTIridBYbVFwQdxzjdiFwlvpPMflE1CapjG7ifCY0qXF5Uya8lGvMRFmMtjorlgpvsdUPw7494pMtLPjp8+yFdguMf69rZI500sX7ihU2Hn1p+MFG0HKmNsi+8RWJUQXtLtzH8Yy4RUEgqTtt5RIOtwQdjDeLFKcSsmFh081lqanlX1eaX9ktbf/AGCGjOWxI7jaFH0jp6VjOH0lsygy8w02mPd9DpoigxrN+kxxr1Dj4DohJw6jli2khCbaasAxPtJJiegAgjnOkIIIIAIIIIAIIIIAIIIIAIIIIAI5vp5XoPE7p6iPOZQNgVnglAL8szL7vZHSEIPp+pTT4hR1qLqQNRpd5LBhc99mUeS+EStmQ1aob2Hm0xfnlE9FZoJ4bq5i6q2Vge8Gxv7os0XycmeLgjcZOijxhC8OYlfiacbgiY82VfwRTb/4wIe2Mt2lvsBf590cucJ4h/riRNP16nl/zGK+7tQ4SFW5HTuGtaYPHT4RORXaQ2dfvCLFDJyMXBX67+cbzhVdHSis4jq6gqSslXym1wGBWSuuwJXOR5GGJxNiIkSaiedpas/tF7e82HtigdBE3qaaonmXeZOm2zk7qg2t3Zmbbf2aWkm6SKwpXIeEEVWbj807ZV8hf8Y1ZmJTW3mN7NPwEVWJl/NRdIIo0ypc7ux9pjFe+9/m35D3RbyvmR5vyL7mEfYoBHz8iPSMRsSPLTv/ADh5XzI835F9gimSMTmodHJ8G1/GJyTxBLyjPcNbUBSRfwMVeNousiZLwQQRmXCCCCACFz084OJ2FvMt26d1mDW2hORh46Ne3h7CxoUfTPxyyE4ZSWM2apWexX1UceoCdLsp1Otge/YCI4G6QqSTh0laqcFmy7y8oUsxC+obKDplsLm20XWV0x4SSB6Qy35mVMsPOyxz7ieGy6XRWScwVSWHaXMbXWxAsVOh8QYhDVt3L+6PyizlZWMUrOqMcx2TMpp9TImLNlLJdgyMCDlUkjwPhHLOF1HVzpUzbI6t+6Qf4RkocXnSVmLKcos1CkxR6rK2huNtjodxGjBytIiMas6wxTGqelUTKiaspL6Fjqba2AGrG3ICI+b0y4VY2nOTbT6J/wAoSFfRzJ0taqsniZNdgqyiTmVMt8+W1smgFhsSL7xWZtabmyqo7goiZStiEOlDX6U+N6aooFl0s0OZswZxYhgidrVTYi75bctDFr4Qw30ejkSjowQFvvN2m+Jjnj0g3DaBgQQQANR4bQ8Ojniw1splmkdfLtmsLBlOzW7+Rt4d9ovCVvcpOPTHYt3z+EA+fjBf590APz742MgPz8YB8/CPpPz74AYA+H5+EHz+MBPz7oksPwd5mp7C95Gp8h/GIbS5JSb4NGRJLsFXUn518IslPgSBQG1a2p8fyjfo6NJYso8zzPmY2Iwlkb4NowrkIIIIzNAggggDHPnKis7myqLknkBHKtHjAnVc+smizTnZhuwW50UX3AGn5Q/uJKtppmINFAKgeNiLn2xzfXYSaduqmFqecPt6y3/aDDS3jFnGkVUrdGetYOzG2jHaK7W0+RrcjqInPRKgC4CTAdiDbT22jSnYRUubsnh6y2HuMVLERG5hckM4zC6jUjv8I2/5HEsXnzAn7K6sfIRtScGZJfpEyVOl076S5o5dxYDWx0sbWPKAJbGqxZhXJey89r3ty8LRWsTpALuvtH8Yklo5trypiTV8dD/3jXqqCpcWKWG5AZdfjAEHFo6NK8ysQka6TCZTeIYaf3sp9kRsvAJu75ZY72Yfwie4LwAz6yQtIjzjKmpMmzAOwqg3t5m2nf74mPJEuB4wCJWRgEw+tlTzNz8PziRp+HpY9YlvgPn2x0OcUc6hJlaCk6AXPcNYkqPBJj6t2B47+wfnaLNIp0QWRQvkIyxm8r7Gix+5H0eDy01tmPe2vuHKJCCCM22+TRJIIIIIgkIIIIAIIIIAhsSwMOxZCFJ3B2J7/CKvj+Ao69VUIkxTy37tQbAg67iCCNccm3TMpxXJSp/RnTamTNnyb8lcEfEX598YB0aKT26yew7hZfjr+EEEa+XH2K9TJbC+AqKQwfqzNcc5pz+3L6vLui4ycML9ns2OljtY20tbbtCPsERL08EcvcganoYpZhLqzU7Nr9Cxtr3A6DyGkYj0JpyxCoHmFPJv4lD5Kw+sCpBHO3ZulRIUnQxh4Iae0+oIG0yZYedkCn48ov2G4dKkIJciWktBsqKFGwF9NzYDXwggiCTaggggAggggAggggAggggD/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3564" name="Picture 12" descr="http://avantyra.com/upload/iblock/d4a/d4ae93905ad294a6023d69fa1bd0a4eb.jpeg"/>
          <p:cNvPicPr>
            <a:picLocks noChangeAspect="1" noChangeArrowheads="1"/>
          </p:cNvPicPr>
          <p:nvPr/>
        </p:nvPicPr>
        <p:blipFill>
          <a:blip r:embed="rId3" cstate="print"/>
          <a:srcRect l="33654" r="10577"/>
          <a:stretch>
            <a:fillRect/>
          </a:stretch>
        </p:blipFill>
        <p:spPr bwMode="auto">
          <a:xfrm>
            <a:off x="5000628" y="3676650"/>
            <a:ext cx="4143372" cy="3181350"/>
          </a:xfrm>
          <a:prstGeom prst="rect">
            <a:avLst/>
          </a:prstGeom>
          <a:noFill/>
        </p:spPr>
      </p:pic>
      <p:pic>
        <p:nvPicPr>
          <p:cNvPr id="23562" name="Picture 10" descr="https://encrypted-tbn1.gstatic.com/images?q=tbn:ANd9GcR-GSrPPZ04jFLI4XrrMoY_ASe06EjTy8PC5jvUC4l5oEgOZUAY"/>
          <p:cNvPicPr>
            <a:picLocks noChangeAspect="1" noChangeArrowheads="1"/>
          </p:cNvPicPr>
          <p:nvPr/>
        </p:nvPicPr>
        <p:blipFill>
          <a:blip r:embed="rId4" cstate="print"/>
          <a:srcRect/>
          <a:stretch>
            <a:fillRect/>
          </a:stretch>
        </p:blipFill>
        <p:spPr bwMode="auto">
          <a:xfrm>
            <a:off x="3143240" y="928670"/>
            <a:ext cx="2428892" cy="38576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1143000"/>
          </a:xfrm>
        </p:spPr>
        <p:txBody>
          <a:bodyPr>
            <a:normAutofit fontScale="90000"/>
          </a:bodyPr>
          <a:lstStyle/>
          <a:p>
            <a:r>
              <a:rPr lang="en-US" u="sng" dirty="0" smtClean="0">
                <a:solidFill>
                  <a:srgbClr val="FF0000"/>
                </a:solidFill>
              </a:rPr>
              <a:t>Correct the factual mistakes if there are some (True; false)</a:t>
            </a:r>
            <a:endParaRPr lang="ru-RU" dirty="0">
              <a:solidFill>
                <a:srgbClr val="FF0000"/>
              </a:solidFill>
            </a:endParaRPr>
          </a:p>
        </p:txBody>
      </p:sp>
      <p:sp>
        <p:nvSpPr>
          <p:cNvPr id="3" name="Содержимое 2"/>
          <p:cNvSpPr>
            <a:spLocks noGrp="1"/>
          </p:cNvSpPr>
          <p:nvPr>
            <p:ph idx="1"/>
          </p:nvPr>
        </p:nvSpPr>
        <p:spPr>
          <a:xfrm>
            <a:off x="214282" y="1142984"/>
            <a:ext cx="8715436" cy="5715016"/>
          </a:xfrm>
        </p:spPr>
        <p:txBody>
          <a:bodyPr>
            <a:normAutofit fontScale="85000" lnSpcReduction="20000"/>
          </a:bodyPr>
          <a:lstStyle/>
          <a:p>
            <a:pPr>
              <a:buNone/>
            </a:pPr>
            <a:endParaRPr lang="en-US" sz="3600" dirty="0" smtClean="0">
              <a:solidFill>
                <a:srgbClr val="7030A0"/>
              </a:solidFill>
            </a:endParaRPr>
          </a:p>
          <a:p>
            <a:pPr marL="742950" indent="-742950">
              <a:buFont typeface="+mj-lt"/>
              <a:buAutoNum type="arabicPeriod"/>
            </a:pPr>
            <a:r>
              <a:rPr lang="en-US" sz="4000" dirty="0" smtClean="0">
                <a:solidFill>
                  <a:srgbClr val="7030A0"/>
                </a:solidFill>
              </a:rPr>
              <a:t>Yuri Gagarin was </a:t>
            </a:r>
            <a:r>
              <a:rPr lang="en-US" sz="4000" i="1" dirty="0" smtClean="0">
                <a:solidFill>
                  <a:srgbClr val="7030A0"/>
                </a:solidFill>
              </a:rPr>
              <a:t>the first</a:t>
            </a:r>
            <a:r>
              <a:rPr lang="en-US" sz="4000" dirty="0" smtClean="0">
                <a:solidFill>
                  <a:srgbClr val="7030A0"/>
                </a:solidFill>
              </a:rPr>
              <a:t> to orbit the </a:t>
            </a:r>
            <a:r>
              <a:rPr lang="en-US" sz="4000" dirty="0" smtClean="0">
                <a:solidFill>
                  <a:srgbClr val="7030A0"/>
                </a:solidFill>
              </a:rPr>
              <a:t>Earth. </a:t>
            </a:r>
            <a:endParaRPr lang="en-US" sz="4000" dirty="0" smtClean="0">
              <a:solidFill>
                <a:srgbClr val="FF0000"/>
              </a:solidFill>
            </a:endParaRPr>
          </a:p>
          <a:p>
            <a:pPr marL="742950" indent="-742950">
              <a:buFont typeface="+mj-lt"/>
              <a:buAutoNum type="arabicPeriod"/>
            </a:pPr>
            <a:r>
              <a:rPr lang="en-US" sz="4000" dirty="0" smtClean="0">
                <a:solidFill>
                  <a:srgbClr val="7030A0"/>
                </a:solidFill>
              </a:rPr>
              <a:t>Christopher Columbus was </a:t>
            </a:r>
            <a:r>
              <a:rPr lang="en-US" sz="4000" i="1" dirty="0" smtClean="0">
                <a:solidFill>
                  <a:srgbClr val="7030A0"/>
                </a:solidFill>
              </a:rPr>
              <a:t>the third</a:t>
            </a:r>
            <a:r>
              <a:rPr lang="en-US" sz="4000" dirty="0" smtClean="0">
                <a:solidFill>
                  <a:srgbClr val="7030A0"/>
                </a:solidFill>
              </a:rPr>
              <a:t> to come to the Central America</a:t>
            </a:r>
            <a:r>
              <a:rPr lang="en-US" sz="4000" dirty="0" smtClean="0">
                <a:solidFill>
                  <a:srgbClr val="7030A0"/>
                </a:solidFill>
              </a:rPr>
              <a:t>. </a:t>
            </a:r>
            <a:endParaRPr lang="en-US" sz="4000" dirty="0" smtClean="0">
              <a:solidFill>
                <a:srgbClr val="FF0000"/>
              </a:solidFill>
            </a:endParaRPr>
          </a:p>
          <a:p>
            <a:pPr marL="742950" indent="-742950">
              <a:buFont typeface="+mj-lt"/>
              <a:buAutoNum type="arabicPeriod"/>
            </a:pPr>
            <a:r>
              <a:rPr lang="en-US" sz="4000" dirty="0" smtClean="0">
                <a:solidFill>
                  <a:srgbClr val="7030A0"/>
                </a:solidFill>
              </a:rPr>
              <a:t>Neil Armstrong was </a:t>
            </a:r>
            <a:r>
              <a:rPr lang="en-US" sz="4000" i="1" dirty="0" smtClean="0">
                <a:solidFill>
                  <a:srgbClr val="7030A0"/>
                </a:solidFill>
              </a:rPr>
              <a:t>the second</a:t>
            </a:r>
            <a:r>
              <a:rPr lang="en-US" sz="4000" dirty="0" smtClean="0">
                <a:solidFill>
                  <a:srgbClr val="7030A0"/>
                </a:solidFill>
              </a:rPr>
              <a:t> to step onto the moon</a:t>
            </a:r>
            <a:r>
              <a:rPr lang="en-US" sz="4000" dirty="0" smtClean="0">
                <a:solidFill>
                  <a:srgbClr val="7030A0"/>
                </a:solidFill>
              </a:rPr>
              <a:t>. </a:t>
            </a:r>
            <a:endParaRPr lang="en-US" sz="4000" dirty="0" smtClean="0">
              <a:solidFill>
                <a:srgbClr val="FF0000"/>
              </a:solidFill>
            </a:endParaRPr>
          </a:p>
          <a:p>
            <a:pPr marL="742950" indent="-742950">
              <a:buFont typeface="+mj-lt"/>
              <a:buAutoNum type="arabicPeriod"/>
            </a:pPr>
            <a:r>
              <a:rPr lang="en-US" sz="4000" dirty="0" smtClean="0">
                <a:solidFill>
                  <a:srgbClr val="7030A0"/>
                </a:solidFill>
              </a:rPr>
              <a:t>Sergei </a:t>
            </a:r>
            <a:r>
              <a:rPr lang="en-US" sz="4000" dirty="0" err="1" smtClean="0">
                <a:solidFill>
                  <a:srgbClr val="7030A0"/>
                </a:solidFill>
              </a:rPr>
              <a:t>Bondarchuk</a:t>
            </a:r>
            <a:r>
              <a:rPr lang="en-US" sz="4000" dirty="0" smtClean="0">
                <a:solidFill>
                  <a:srgbClr val="7030A0"/>
                </a:solidFill>
              </a:rPr>
              <a:t> was </a:t>
            </a:r>
            <a:r>
              <a:rPr lang="en-US" sz="4000" i="1" dirty="0" smtClean="0">
                <a:solidFill>
                  <a:srgbClr val="7030A0"/>
                </a:solidFill>
              </a:rPr>
              <a:t>the only</a:t>
            </a:r>
            <a:r>
              <a:rPr lang="en-US" sz="4000" dirty="0" smtClean="0">
                <a:solidFill>
                  <a:srgbClr val="7030A0"/>
                </a:solidFill>
              </a:rPr>
              <a:t> Russian film maker to get an Oscar for his film</a:t>
            </a:r>
            <a:r>
              <a:rPr lang="en-US" sz="4000" dirty="0" smtClean="0">
                <a:solidFill>
                  <a:srgbClr val="7030A0"/>
                </a:solidFill>
              </a:rPr>
              <a:t>. </a:t>
            </a:r>
            <a:endParaRPr lang="en-US" sz="4000" dirty="0" smtClean="0">
              <a:solidFill>
                <a:srgbClr val="FF0000"/>
              </a:solidFill>
            </a:endParaRPr>
          </a:p>
          <a:p>
            <a:pPr marL="742950" indent="-742950">
              <a:buFont typeface="+mj-lt"/>
              <a:buAutoNum type="arabicPeriod"/>
            </a:pPr>
            <a:r>
              <a:rPr lang="en-US" sz="4000" dirty="0" smtClean="0">
                <a:solidFill>
                  <a:srgbClr val="7030A0"/>
                </a:solidFill>
              </a:rPr>
              <a:t>Leif </a:t>
            </a:r>
            <a:r>
              <a:rPr lang="en-US" sz="4000" dirty="0" smtClean="0">
                <a:solidFill>
                  <a:srgbClr val="7030A0"/>
                </a:solidFill>
              </a:rPr>
              <a:t>Ericsson was </a:t>
            </a:r>
            <a:r>
              <a:rPr lang="en-US" sz="4000" i="1" dirty="0" smtClean="0">
                <a:solidFill>
                  <a:srgbClr val="7030A0"/>
                </a:solidFill>
              </a:rPr>
              <a:t>the last</a:t>
            </a:r>
            <a:r>
              <a:rPr lang="en-US" sz="4000" dirty="0" smtClean="0">
                <a:solidFill>
                  <a:srgbClr val="7030A0"/>
                </a:solidFill>
              </a:rPr>
              <a:t> European to land in North America</a:t>
            </a:r>
            <a:r>
              <a:rPr lang="en-US" sz="4000" dirty="0" smtClean="0">
                <a:solidFill>
                  <a:srgbClr val="7030A0"/>
                </a:solidFill>
              </a:rPr>
              <a:t>. </a:t>
            </a:r>
            <a:endParaRPr lang="en-US" sz="4000" dirty="0" smtClean="0">
              <a:solidFill>
                <a:srgbClr val="FF0000"/>
              </a:solidFill>
            </a:endParaRPr>
          </a:p>
          <a:p>
            <a:pPr marL="742950" indent="-742950">
              <a:buFont typeface="+mj-lt"/>
              <a:buAutoNum type="arabicPeriod"/>
            </a:pPr>
            <a:r>
              <a:rPr lang="en-US" sz="4000" dirty="0" err="1" smtClean="0">
                <a:solidFill>
                  <a:srgbClr val="7030A0"/>
                </a:solidFill>
              </a:rPr>
              <a:t>Valentina</a:t>
            </a:r>
            <a:r>
              <a:rPr lang="en-US" sz="4000" dirty="0" smtClean="0">
                <a:solidFill>
                  <a:srgbClr val="7030A0"/>
                </a:solidFill>
              </a:rPr>
              <a:t> Tereshkova was </a:t>
            </a:r>
            <a:r>
              <a:rPr lang="en-US" sz="4000" i="1" dirty="0" smtClean="0">
                <a:solidFill>
                  <a:srgbClr val="7030A0"/>
                </a:solidFill>
              </a:rPr>
              <a:t>the first</a:t>
            </a:r>
            <a:r>
              <a:rPr lang="en-US" sz="4000" dirty="0" smtClean="0">
                <a:solidFill>
                  <a:srgbClr val="7030A0"/>
                </a:solidFill>
              </a:rPr>
              <a:t> woman-cosmonaut in the world</a:t>
            </a:r>
            <a:r>
              <a:rPr lang="en-US" sz="4000" dirty="0" smtClean="0">
                <a:solidFill>
                  <a:srgbClr val="7030A0"/>
                </a:solidFill>
              </a:rPr>
              <a:t>. </a:t>
            </a:r>
            <a:endParaRPr lang="en-US" sz="4000" dirty="0" smtClean="0">
              <a:solidFill>
                <a:srgbClr val="FF0000"/>
              </a:solidFill>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846158"/>
          </a:xfrm>
        </p:spPr>
        <p:txBody>
          <a:bodyPr/>
          <a:lstStyle/>
          <a:p>
            <a:r>
              <a:rPr lang="en-US" dirty="0" smtClean="0">
                <a:solidFill>
                  <a:srgbClr val="FF0000"/>
                </a:solidFill>
              </a:rPr>
              <a:t>Relative clauses with </a:t>
            </a:r>
            <a:r>
              <a:rPr lang="en-US" b="1" dirty="0" smtClean="0">
                <a:solidFill>
                  <a:srgbClr val="FF0000"/>
                </a:solidFill>
              </a:rPr>
              <a:t>WHOSE</a:t>
            </a:r>
            <a:endParaRPr lang="ru-RU" b="1" dirty="0">
              <a:solidFill>
                <a:srgbClr val="FF0000"/>
              </a:solidFill>
            </a:endParaRPr>
          </a:p>
        </p:txBody>
      </p:sp>
      <p:sp>
        <p:nvSpPr>
          <p:cNvPr id="3" name="Содержимое 2"/>
          <p:cNvSpPr>
            <a:spLocks noGrp="1"/>
          </p:cNvSpPr>
          <p:nvPr>
            <p:ph idx="1"/>
          </p:nvPr>
        </p:nvSpPr>
        <p:spPr>
          <a:xfrm>
            <a:off x="214282" y="928670"/>
            <a:ext cx="8715436" cy="5715040"/>
          </a:xfrm>
        </p:spPr>
        <p:txBody>
          <a:bodyPr>
            <a:normAutofit/>
          </a:bodyPr>
          <a:lstStyle/>
          <a:p>
            <a:r>
              <a:rPr lang="ru-RU" dirty="0" smtClean="0"/>
              <a:t>Когда мы хотим сообщить информацию, характеризующую или определяющую действия, совершаемые кем-либо, мы можем использовать придаточное определительное  предложение с союзным словом </a:t>
            </a:r>
            <a:r>
              <a:rPr lang="en-US" dirty="0" smtClean="0"/>
              <a:t>WHOSE</a:t>
            </a:r>
            <a:r>
              <a:rPr lang="ru-RU" dirty="0" smtClean="0"/>
              <a:t>(чей-либо, чья-либо):</a:t>
            </a:r>
          </a:p>
          <a:p>
            <a:pPr>
              <a:buNone/>
            </a:pPr>
            <a:endParaRPr lang="ru-RU" dirty="0" smtClean="0"/>
          </a:p>
          <a:p>
            <a:r>
              <a:rPr lang="en-US" dirty="0" smtClean="0">
                <a:solidFill>
                  <a:srgbClr val="7030A0"/>
                </a:solidFill>
              </a:rPr>
              <a:t>I like people </a:t>
            </a:r>
            <a:r>
              <a:rPr lang="en-US" b="1" u="sng" dirty="0" smtClean="0">
                <a:solidFill>
                  <a:srgbClr val="7030A0"/>
                </a:solidFill>
              </a:rPr>
              <a:t>whose</a:t>
            </a:r>
            <a:r>
              <a:rPr lang="en-US" dirty="0" smtClean="0">
                <a:solidFill>
                  <a:srgbClr val="7030A0"/>
                </a:solidFill>
              </a:rPr>
              <a:t> ideas can change the world.</a:t>
            </a:r>
          </a:p>
          <a:p>
            <a:r>
              <a:rPr lang="ru-RU" dirty="0" smtClean="0">
                <a:solidFill>
                  <a:srgbClr val="7030A0"/>
                </a:solidFill>
              </a:rPr>
              <a:t>Мне нравятся люди, </a:t>
            </a:r>
            <a:r>
              <a:rPr lang="ru-RU" b="1" u="sng" dirty="0" smtClean="0">
                <a:solidFill>
                  <a:srgbClr val="7030A0"/>
                </a:solidFill>
              </a:rPr>
              <a:t>чьи</a:t>
            </a:r>
            <a:r>
              <a:rPr lang="ru-RU" dirty="0" smtClean="0">
                <a:solidFill>
                  <a:srgbClr val="7030A0"/>
                </a:solidFill>
              </a:rPr>
              <a:t> идеи могут изменить мир.</a:t>
            </a:r>
            <a:endParaRPr lang="ru-RU"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928670"/>
          </a:xfrm>
        </p:spPr>
        <p:txBody>
          <a:bodyPr>
            <a:noAutofit/>
          </a:bodyPr>
          <a:lstStyle/>
          <a:p>
            <a:r>
              <a:rPr lang="en-US" sz="2800" i="1" u="sng" dirty="0" smtClean="0">
                <a:solidFill>
                  <a:srgbClr val="FF0000"/>
                </a:solidFill>
              </a:rPr>
              <a:t>Match the names of the people with their achievements:</a:t>
            </a:r>
            <a:endParaRPr lang="ru-RU" sz="2800" dirty="0">
              <a:solidFill>
                <a:srgbClr val="FF0000"/>
              </a:solidFill>
            </a:endParaRPr>
          </a:p>
        </p:txBody>
      </p:sp>
      <p:graphicFrame>
        <p:nvGraphicFramePr>
          <p:cNvPr id="4" name="Таблица 3"/>
          <p:cNvGraphicFramePr>
            <a:graphicFrameLocks noGrp="1"/>
          </p:cNvGraphicFramePr>
          <p:nvPr/>
        </p:nvGraphicFramePr>
        <p:xfrm>
          <a:off x="357158" y="1000108"/>
          <a:ext cx="8286808" cy="5577840"/>
        </p:xfrm>
        <a:graphic>
          <a:graphicData uri="http://schemas.openxmlformats.org/drawingml/2006/table">
            <a:tbl>
              <a:tblPr firstRow="1" bandRow="1">
                <a:tableStyleId>{5C22544A-7EE6-4342-B048-85BDC9FD1C3A}</a:tableStyleId>
              </a:tblPr>
              <a:tblGrid>
                <a:gridCol w="4143404"/>
                <a:gridCol w="4143404"/>
              </a:tblGrid>
              <a:tr h="370840">
                <a:tc>
                  <a:txBody>
                    <a:bodyPr/>
                    <a:lstStyle/>
                    <a:p>
                      <a:pPr marL="342900" indent="-342900">
                        <a:buFont typeface="+mj-lt"/>
                        <a:buAutoNum type="arabicPeriod"/>
                      </a:pPr>
                      <a:r>
                        <a:rPr lang="en-US" sz="2400" b="0" i="0" kern="1200" dirty="0" smtClean="0">
                          <a:solidFill>
                            <a:srgbClr val="7030A0"/>
                          </a:solidFill>
                          <a:latin typeface="+mn-lt"/>
                          <a:ea typeface="+mn-ea"/>
                          <a:cs typeface="+mn-cs"/>
                        </a:rPr>
                        <a:t>Steven Spielberg is a famous film director whose…</a:t>
                      </a:r>
                    </a:p>
                    <a:p>
                      <a:pPr marL="342900" indent="-342900">
                        <a:buFont typeface="+mj-lt"/>
                        <a:buAutoNum type="arabicPeriod"/>
                      </a:pPr>
                      <a:r>
                        <a:rPr lang="en-US" sz="2400" b="0" i="0" kern="1200" dirty="0" smtClean="0">
                          <a:solidFill>
                            <a:srgbClr val="7030A0"/>
                          </a:solidFill>
                          <a:latin typeface="+mn-lt"/>
                          <a:ea typeface="+mn-ea"/>
                          <a:cs typeface="+mn-cs"/>
                        </a:rPr>
                        <a:t>David Beckham is a football player whose…</a:t>
                      </a:r>
                    </a:p>
                    <a:p>
                      <a:pPr marL="342900" indent="-342900">
                        <a:buFont typeface="+mj-lt"/>
                        <a:buAutoNum type="arabicPeriod"/>
                      </a:pPr>
                      <a:r>
                        <a:rPr lang="en-US" sz="2400" b="0" i="0" kern="1200" dirty="0" smtClean="0">
                          <a:solidFill>
                            <a:srgbClr val="7030A0"/>
                          </a:solidFill>
                          <a:latin typeface="+mn-lt"/>
                          <a:ea typeface="+mn-ea"/>
                          <a:cs typeface="+mn-cs"/>
                        </a:rPr>
                        <a:t>Madonna is a famous pop star whose…</a:t>
                      </a:r>
                    </a:p>
                    <a:p>
                      <a:pPr marL="342900" indent="-342900">
                        <a:buFont typeface="+mj-lt"/>
                        <a:buAutoNum type="arabicPeriod"/>
                      </a:pPr>
                      <a:r>
                        <a:rPr lang="en-US" sz="2400" b="0" i="0" kern="1200" dirty="0" smtClean="0">
                          <a:solidFill>
                            <a:srgbClr val="7030A0"/>
                          </a:solidFill>
                          <a:latin typeface="+mn-lt"/>
                          <a:ea typeface="+mn-ea"/>
                          <a:cs typeface="+mn-cs"/>
                        </a:rPr>
                        <a:t>Pushkin was a great Russian poet whose…</a:t>
                      </a:r>
                    </a:p>
                    <a:p>
                      <a:pPr marL="342900" indent="-342900">
                        <a:buFont typeface="+mj-lt"/>
                        <a:buAutoNum type="arabicPeriod"/>
                      </a:pPr>
                      <a:r>
                        <a:rPr lang="en-US" sz="2400" b="0" i="0" kern="1200" dirty="0" smtClean="0">
                          <a:solidFill>
                            <a:srgbClr val="7030A0"/>
                          </a:solidFill>
                          <a:latin typeface="+mn-lt"/>
                          <a:ea typeface="+mn-ea"/>
                          <a:cs typeface="+mn-cs"/>
                        </a:rPr>
                        <a:t>Isaac </a:t>
                      </a:r>
                      <a:r>
                        <a:rPr lang="en-US" sz="2400" b="0" i="0" kern="1200" dirty="0" err="1" smtClean="0">
                          <a:solidFill>
                            <a:srgbClr val="7030A0"/>
                          </a:solidFill>
                          <a:latin typeface="+mn-lt"/>
                          <a:ea typeface="+mn-ea"/>
                          <a:cs typeface="+mn-cs"/>
                        </a:rPr>
                        <a:t>Levitan</a:t>
                      </a:r>
                      <a:r>
                        <a:rPr lang="en-US" sz="2400" b="0" i="0" kern="1200" dirty="0" smtClean="0">
                          <a:solidFill>
                            <a:srgbClr val="7030A0"/>
                          </a:solidFill>
                          <a:latin typeface="+mn-lt"/>
                          <a:ea typeface="+mn-ea"/>
                          <a:cs typeface="+mn-cs"/>
                        </a:rPr>
                        <a:t> was a famous artist whose…</a:t>
                      </a:r>
                    </a:p>
                    <a:p>
                      <a:pPr marL="342900" indent="-342900">
                        <a:buFont typeface="+mj-lt"/>
                        <a:buAutoNum type="arabicPeriod"/>
                      </a:pPr>
                      <a:r>
                        <a:rPr lang="en-US" sz="2400" b="0" i="0" kern="1200" dirty="0" smtClean="0">
                          <a:solidFill>
                            <a:srgbClr val="7030A0"/>
                          </a:solidFill>
                          <a:latin typeface="+mn-lt"/>
                          <a:ea typeface="+mn-ea"/>
                          <a:cs typeface="+mn-cs"/>
                        </a:rPr>
                        <a:t>Nicolas Cage is a Hollywood star whose…</a:t>
                      </a:r>
                    </a:p>
                    <a:p>
                      <a:pPr marL="342900" indent="-342900">
                        <a:buFont typeface="+mj-lt"/>
                        <a:buAutoNum type="arabicPeriod"/>
                      </a:pPr>
                      <a:r>
                        <a:rPr lang="en-US" sz="2400" b="0" i="0" kern="1200" dirty="0" smtClean="0">
                          <a:solidFill>
                            <a:srgbClr val="7030A0"/>
                          </a:solidFill>
                          <a:latin typeface="+mn-lt"/>
                          <a:ea typeface="+mn-ea"/>
                          <a:cs typeface="+mn-cs"/>
                        </a:rPr>
                        <a:t>Princess Diana was a person whose…</a:t>
                      </a:r>
                    </a:p>
                    <a:p>
                      <a:endParaRPr lang="ru-RU" sz="2400" dirty="0">
                        <a:solidFill>
                          <a:srgbClr val="7030A0"/>
                        </a:solidFill>
                      </a:endParaRPr>
                    </a:p>
                  </a:txBody>
                  <a:tcPr>
                    <a:solidFill>
                      <a:schemeClr val="accent5">
                        <a:lumMod val="40000"/>
                        <a:lumOff val="60000"/>
                      </a:schemeClr>
                    </a:solidFill>
                  </a:tcPr>
                </a:tc>
                <a:tc>
                  <a:txBody>
                    <a:bodyPr/>
                    <a:lstStyle/>
                    <a:p>
                      <a:r>
                        <a:rPr lang="en-US" sz="2400" b="0" i="0" kern="1200" dirty="0" smtClean="0">
                          <a:solidFill>
                            <a:srgbClr val="7030A0"/>
                          </a:solidFill>
                          <a:latin typeface="+mn-lt"/>
                          <a:ea typeface="+mn-ea"/>
                          <a:cs typeface="+mn-cs"/>
                        </a:rPr>
                        <a:t>a) …pictures show us the beauty of the Russian nature.</a:t>
                      </a:r>
                      <a:r>
                        <a:rPr lang="en-US" sz="2400" dirty="0" smtClean="0">
                          <a:solidFill>
                            <a:srgbClr val="7030A0"/>
                          </a:solidFill>
                        </a:rPr>
                        <a:t/>
                      </a:r>
                      <a:br>
                        <a:rPr lang="en-US" sz="2400" dirty="0" smtClean="0">
                          <a:solidFill>
                            <a:srgbClr val="7030A0"/>
                          </a:solidFill>
                        </a:rPr>
                      </a:br>
                      <a:endParaRPr lang="ru-RU" sz="2400" dirty="0" smtClean="0">
                        <a:solidFill>
                          <a:srgbClr val="7030A0"/>
                        </a:solidFill>
                      </a:endParaRPr>
                    </a:p>
                    <a:p>
                      <a:pPr marL="457200" indent="-457200">
                        <a:buFontTx/>
                        <a:buNone/>
                      </a:pPr>
                      <a:r>
                        <a:rPr lang="en-US" sz="2400" b="0" i="0" kern="1200" dirty="0" smtClean="0">
                          <a:solidFill>
                            <a:srgbClr val="7030A0"/>
                          </a:solidFill>
                          <a:latin typeface="+mn-lt"/>
                          <a:ea typeface="+mn-ea"/>
                          <a:cs typeface="+mn-cs"/>
                        </a:rPr>
                        <a:t>b) …films are popular.</a:t>
                      </a:r>
                      <a:endParaRPr lang="ru-RU" sz="2400" b="0" i="0" kern="1200" dirty="0" smtClean="0">
                        <a:solidFill>
                          <a:srgbClr val="7030A0"/>
                        </a:solidFill>
                        <a:latin typeface="+mn-lt"/>
                        <a:ea typeface="+mn-ea"/>
                        <a:cs typeface="+mn-cs"/>
                      </a:endParaRPr>
                    </a:p>
                    <a:p>
                      <a:pPr marL="457200" indent="-457200">
                        <a:buFontTx/>
                        <a:buNone/>
                      </a:pPr>
                      <a:endParaRPr lang="ru-RU" sz="2400" b="0" i="0" kern="1200" dirty="0" smtClean="0">
                        <a:solidFill>
                          <a:srgbClr val="7030A0"/>
                        </a:solidFill>
                        <a:latin typeface="+mn-lt"/>
                        <a:ea typeface="+mn-ea"/>
                        <a:cs typeface="+mn-cs"/>
                      </a:endParaRPr>
                    </a:p>
                    <a:p>
                      <a:pPr marL="457200" indent="-457200">
                        <a:buFontTx/>
                        <a:buNone/>
                      </a:pPr>
                      <a:r>
                        <a:rPr lang="en-US" sz="2400" b="0" i="0" kern="1200" dirty="0" smtClean="0">
                          <a:solidFill>
                            <a:srgbClr val="7030A0"/>
                          </a:solidFill>
                          <a:latin typeface="+mn-lt"/>
                          <a:ea typeface="+mn-ea"/>
                          <a:cs typeface="+mn-cs"/>
                        </a:rPr>
                        <a:t>c) …charms were admired by people all over the world.</a:t>
                      </a:r>
                      <a:r>
                        <a:rPr lang="en-US" sz="2400" dirty="0" smtClean="0">
                          <a:solidFill>
                            <a:srgbClr val="7030A0"/>
                          </a:solidFill>
                        </a:rPr>
                        <a:t/>
                      </a:r>
                      <a:br>
                        <a:rPr lang="en-US" sz="2400" dirty="0" smtClean="0">
                          <a:solidFill>
                            <a:srgbClr val="7030A0"/>
                          </a:solidFill>
                        </a:rPr>
                      </a:br>
                      <a:endParaRPr lang="ru-RU" sz="2400" dirty="0" smtClean="0">
                        <a:solidFill>
                          <a:srgbClr val="7030A0"/>
                        </a:solidFill>
                      </a:endParaRPr>
                    </a:p>
                    <a:p>
                      <a:pPr marL="457200" indent="-457200">
                        <a:buFontTx/>
                        <a:buNone/>
                      </a:pPr>
                      <a:r>
                        <a:rPr lang="en-US" sz="2400" b="0" i="0" kern="1200" dirty="0" smtClean="0">
                          <a:solidFill>
                            <a:srgbClr val="7030A0"/>
                          </a:solidFill>
                          <a:latin typeface="+mn-lt"/>
                          <a:ea typeface="+mn-ea"/>
                          <a:cs typeface="+mn-cs"/>
                        </a:rPr>
                        <a:t>d) …playing is brilliant.</a:t>
                      </a:r>
                      <a:r>
                        <a:rPr lang="en-US" sz="2400" dirty="0" smtClean="0">
                          <a:solidFill>
                            <a:srgbClr val="7030A0"/>
                          </a:solidFill>
                        </a:rPr>
                        <a:t/>
                      </a:r>
                      <a:br>
                        <a:rPr lang="en-US" sz="2400" dirty="0" smtClean="0">
                          <a:solidFill>
                            <a:srgbClr val="7030A0"/>
                          </a:solidFill>
                        </a:rPr>
                      </a:br>
                      <a:endParaRPr lang="ru-RU" sz="2400" dirty="0" smtClean="0">
                        <a:solidFill>
                          <a:srgbClr val="7030A0"/>
                        </a:solidFill>
                      </a:endParaRPr>
                    </a:p>
                    <a:p>
                      <a:pPr marL="457200" indent="-457200">
                        <a:buFontTx/>
                        <a:buNone/>
                      </a:pPr>
                      <a:r>
                        <a:rPr lang="en-US" sz="2400" b="0" i="0" kern="1200" dirty="0" smtClean="0">
                          <a:solidFill>
                            <a:srgbClr val="7030A0"/>
                          </a:solidFill>
                          <a:latin typeface="+mn-lt"/>
                          <a:ea typeface="+mn-ea"/>
                          <a:cs typeface="+mn-cs"/>
                        </a:rPr>
                        <a:t>e) …acting is perfect.</a:t>
                      </a:r>
                      <a:r>
                        <a:rPr lang="en-US" sz="2400" dirty="0" smtClean="0">
                          <a:solidFill>
                            <a:srgbClr val="7030A0"/>
                          </a:solidFill>
                        </a:rPr>
                        <a:t/>
                      </a:r>
                      <a:br>
                        <a:rPr lang="en-US" sz="2400" dirty="0" smtClean="0">
                          <a:solidFill>
                            <a:srgbClr val="7030A0"/>
                          </a:solidFill>
                        </a:rPr>
                      </a:br>
                      <a:endParaRPr lang="ru-RU" sz="2400" dirty="0" smtClean="0">
                        <a:solidFill>
                          <a:srgbClr val="7030A0"/>
                        </a:solidFill>
                      </a:endParaRPr>
                    </a:p>
                    <a:p>
                      <a:pPr marL="457200" indent="-457200">
                        <a:buFontTx/>
                        <a:buNone/>
                      </a:pPr>
                      <a:r>
                        <a:rPr lang="en-US" sz="2400" b="0" i="0" kern="1200" dirty="0" smtClean="0">
                          <a:solidFill>
                            <a:srgbClr val="7030A0"/>
                          </a:solidFill>
                          <a:latin typeface="+mn-lt"/>
                          <a:ea typeface="+mn-ea"/>
                          <a:cs typeface="+mn-cs"/>
                        </a:rPr>
                        <a:t>f) …singing is magic.</a:t>
                      </a:r>
                      <a:endParaRPr lang="ru-RU" sz="2400" b="0" i="0" kern="1200" dirty="0" smtClean="0">
                        <a:solidFill>
                          <a:srgbClr val="7030A0"/>
                        </a:solidFill>
                        <a:latin typeface="+mn-lt"/>
                        <a:ea typeface="+mn-ea"/>
                        <a:cs typeface="+mn-cs"/>
                      </a:endParaRPr>
                    </a:p>
                    <a:p>
                      <a:pPr marL="457200" indent="-457200">
                        <a:buFontTx/>
                        <a:buNone/>
                      </a:pPr>
                      <a:r>
                        <a:rPr lang="en-US" sz="2400" b="0" i="0" kern="1200" dirty="0" smtClean="0">
                          <a:solidFill>
                            <a:srgbClr val="7030A0"/>
                          </a:solidFill>
                          <a:latin typeface="+mn-lt"/>
                          <a:ea typeface="+mn-ea"/>
                          <a:cs typeface="+mn-cs"/>
                        </a:rPr>
                        <a:t>g) …poems are really wonderful.</a:t>
                      </a:r>
                      <a:endParaRPr lang="ru-RU" sz="2400" dirty="0">
                        <a:solidFill>
                          <a:srgbClr val="7030A0"/>
                        </a:solidFill>
                      </a:endParaRPr>
                    </a:p>
                  </a:txBody>
                  <a:tcPr>
                    <a:solidFill>
                      <a:schemeClr val="accent5">
                        <a:lumMod val="40000"/>
                        <a:lumOff val="60000"/>
                      </a:schemeClr>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560406"/>
          </a:xfrm>
        </p:spPr>
        <p:txBody>
          <a:bodyPr>
            <a:normAutofit/>
          </a:bodyPr>
          <a:lstStyle/>
          <a:p>
            <a:r>
              <a:rPr lang="en-US" sz="2800" i="1" u="sng" dirty="0" smtClean="0">
                <a:solidFill>
                  <a:srgbClr val="FF0000"/>
                </a:solidFill>
              </a:rPr>
              <a:t>Change the sentence using Infinitive as an attribute</a:t>
            </a:r>
            <a:endParaRPr lang="ru-RU" sz="2800" dirty="0">
              <a:solidFill>
                <a:srgbClr val="FF0000"/>
              </a:solidFill>
            </a:endParaRPr>
          </a:p>
        </p:txBody>
      </p:sp>
      <p:sp>
        <p:nvSpPr>
          <p:cNvPr id="3" name="Содержимое 2"/>
          <p:cNvSpPr>
            <a:spLocks noGrp="1"/>
          </p:cNvSpPr>
          <p:nvPr>
            <p:ph idx="1"/>
          </p:nvPr>
        </p:nvSpPr>
        <p:spPr>
          <a:xfrm>
            <a:off x="214282" y="785794"/>
            <a:ext cx="8643998" cy="5643602"/>
          </a:xfrm>
        </p:spPr>
        <p:txBody>
          <a:bodyPr>
            <a:normAutofit fontScale="92500" lnSpcReduction="20000"/>
          </a:bodyPr>
          <a:lstStyle/>
          <a:p>
            <a:pPr>
              <a:buNone/>
            </a:pPr>
            <a:r>
              <a:rPr lang="en-US" i="1" dirty="0" smtClean="0">
                <a:solidFill>
                  <a:srgbClr val="00B0F0"/>
                </a:solidFill>
              </a:rPr>
              <a:t>E.g.: Mary: I want to orbit Mars. (the first).</a:t>
            </a:r>
          </a:p>
          <a:p>
            <a:pPr>
              <a:buNone/>
            </a:pPr>
            <a:r>
              <a:rPr lang="en-US" i="1" dirty="0" smtClean="0">
                <a:solidFill>
                  <a:srgbClr val="00B0F0"/>
                </a:solidFill>
              </a:rPr>
              <a:t>Mary wants to be the first to orbit Mars.</a:t>
            </a:r>
            <a:endParaRPr lang="ru-RU" i="1" dirty="0" smtClean="0">
              <a:solidFill>
                <a:srgbClr val="00B0F0"/>
              </a:solidFill>
            </a:endParaRPr>
          </a:p>
          <a:p>
            <a:pPr>
              <a:buNone/>
            </a:pPr>
            <a:endParaRPr lang="en-US" i="1" dirty="0" smtClean="0">
              <a:solidFill>
                <a:srgbClr val="00B0F0"/>
              </a:solidFill>
            </a:endParaRPr>
          </a:p>
          <a:p>
            <a:pPr marL="514350" indent="-514350">
              <a:buFont typeface="+mj-lt"/>
              <a:buAutoNum type="arabicPeriod"/>
            </a:pPr>
            <a:r>
              <a:rPr lang="en-US" dirty="0" smtClean="0">
                <a:solidFill>
                  <a:srgbClr val="009900"/>
                </a:solidFill>
              </a:rPr>
              <a:t>Laura: I want to save people from troubles. (the only)</a:t>
            </a:r>
          </a:p>
          <a:p>
            <a:pPr marL="514350" indent="-514350">
              <a:buFont typeface="+mj-lt"/>
              <a:buAutoNum type="arabicPeriod"/>
            </a:pPr>
            <a:r>
              <a:rPr lang="en-US" dirty="0" smtClean="0">
                <a:solidFill>
                  <a:srgbClr val="009900"/>
                </a:solidFill>
              </a:rPr>
              <a:t>Tom: I want to cure people with cancer. (the first)</a:t>
            </a:r>
          </a:p>
          <a:p>
            <a:pPr marL="514350" indent="-514350">
              <a:buFont typeface="+mj-lt"/>
              <a:buAutoNum type="arabicPeriod"/>
            </a:pPr>
            <a:r>
              <a:rPr lang="en-US" dirty="0" smtClean="0">
                <a:solidFill>
                  <a:srgbClr val="009900"/>
                </a:solidFill>
              </a:rPr>
              <a:t>Rick: I want to win all the tennis championships.(the only)</a:t>
            </a:r>
          </a:p>
          <a:p>
            <a:pPr marL="514350" indent="-514350">
              <a:buFont typeface="+mj-lt"/>
              <a:buAutoNum type="arabicPeriod"/>
            </a:pPr>
            <a:r>
              <a:rPr lang="en-US" dirty="0" smtClean="0">
                <a:solidFill>
                  <a:srgbClr val="009900"/>
                </a:solidFill>
              </a:rPr>
              <a:t>Paul: I want to organize a large town in space. (the first)</a:t>
            </a:r>
          </a:p>
          <a:p>
            <a:pPr marL="514350" indent="-514350">
              <a:buFont typeface="+mj-lt"/>
              <a:buAutoNum type="arabicPeriod"/>
            </a:pPr>
            <a:r>
              <a:rPr lang="en-US" dirty="0" smtClean="0">
                <a:solidFill>
                  <a:srgbClr val="009900"/>
                </a:solidFill>
              </a:rPr>
              <a:t>Helen: I want to invent a medicine for AIDS. (the first)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654032"/>
          </a:xfrm>
        </p:spPr>
        <p:txBody>
          <a:bodyPr>
            <a:normAutofit/>
          </a:bodyPr>
          <a:lstStyle/>
          <a:p>
            <a:r>
              <a:rPr lang="en-US" sz="3100" b="1" dirty="0" smtClean="0">
                <a:solidFill>
                  <a:srgbClr val="FF0000"/>
                </a:solidFill>
              </a:rPr>
              <a:t>Painting in England in the 17-19</a:t>
            </a:r>
            <a:r>
              <a:rPr lang="en-US" sz="3100" b="1" baseline="30000" dirty="0" smtClean="0">
                <a:solidFill>
                  <a:srgbClr val="FF0000"/>
                </a:solidFill>
              </a:rPr>
              <a:t>th</a:t>
            </a:r>
            <a:r>
              <a:rPr lang="en-US" sz="3100" b="1" dirty="0" smtClean="0">
                <a:solidFill>
                  <a:srgbClr val="FF0000"/>
                </a:solidFill>
              </a:rPr>
              <a:t> centuries.</a:t>
            </a:r>
            <a:endParaRPr lang="ru-RU" dirty="0"/>
          </a:p>
        </p:txBody>
      </p:sp>
      <p:sp>
        <p:nvSpPr>
          <p:cNvPr id="3" name="Содержимое 2"/>
          <p:cNvSpPr>
            <a:spLocks noGrp="1"/>
          </p:cNvSpPr>
          <p:nvPr>
            <p:ph idx="1"/>
          </p:nvPr>
        </p:nvSpPr>
        <p:spPr>
          <a:xfrm>
            <a:off x="285720" y="785794"/>
            <a:ext cx="8643998" cy="5500726"/>
          </a:xfrm>
        </p:spPr>
        <p:txBody>
          <a:bodyPr>
            <a:noAutofit/>
          </a:bodyPr>
          <a:lstStyle/>
          <a:p>
            <a:pPr>
              <a:buNone/>
            </a:pPr>
            <a:r>
              <a:rPr lang="en-US" sz="2400" dirty="0" smtClean="0">
                <a:solidFill>
                  <a:srgbClr val="7030A0"/>
                </a:solidFill>
              </a:rPr>
              <a:t>Painting in England in the 17-19</a:t>
            </a:r>
            <a:r>
              <a:rPr lang="en-US" sz="2400" baseline="30000" dirty="0" smtClean="0">
                <a:solidFill>
                  <a:srgbClr val="7030A0"/>
                </a:solidFill>
              </a:rPr>
              <a:t>th</a:t>
            </a:r>
            <a:r>
              <a:rPr lang="en-US" sz="2400" dirty="0" smtClean="0">
                <a:solidFill>
                  <a:srgbClr val="7030A0"/>
                </a:solidFill>
              </a:rPr>
              <a:t> centuries is represented by a number of great artists. </a:t>
            </a:r>
            <a:r>
              <a:rPr lang="en-US" sz="2400" i="1" dirty="0" smtClean="0">
                <a:solidFill>
                  <a:srgbClr val="7030A0"/>
                </a:solidFill>
              </a:rPr>
              <a:t>William Hogarth</a:t>
            </a:r>
            <a:r>
              <a:rPr lang="en-US" sz="2400" dirty="0" smtClean="0">
                <a:solidFill>
                  <a:srgbClr val="7030A0"/>
                </a:solidFill>
              </a:rPr>
              <a:t> was the first English painter who developed the British art. His most popular form of painting became ceremonial portraits of representatives of the ruling class. </a:t>
            </a:r>
            <a:endParaRPr lang="ru-RU" sz="2400" dirty="0" smtClean="0">
              <a:solidFill>
                <a:srgbClr val="7030A0"/>
              </a:solidFill>
            </a:endParaRPr>
          </a:p>
          <a:p>
            <a:pPr>
              <a:buNone/>
            </a:pPr>
            <a:r>
              <a:rPr lang="en-US" sz="2400" i="1" dirty="0" smtClean="0">
                <a:solidFill>
                  <a:srgbClr val="7030A0"/>
                </a:solidFill>
              </a:rPr>
              <a:t>Sir Joshua Reynolds</a:t>
            </a:r>
            <a:r>
              <a:rPr lang="en-US" sz="2400" dirty="0" smtClean="0">
                <a:solidFill>
                  <a:srgbClr val="7030A0"/>
                </a:solidFill>
              </a:rPr>
              <a:t> was the most outstanding portraitist of the second half of the 18</a:t>
            </a:r>
            <a:r>
              <a:rPr lang="en-US" sz="2400" baseline="30000" dirty="0" smtClean="0">
                <a:solidFill>
                  <a:srgbClr val="7030A0"/>
                </a:solidFill>
              </a:rPr>
              <a:t>th</a:t>
            </a:r>
            <a:r>
              <a:rPr lang="en-US" sz="2400" dirty="0" smtClean="0">
                <a:solidFill>
                  <a:srgbClr val="7030A0"/>
                </a:solidFill>
              </a:rPr>
              <a:t> century. He became the first president of the Royal Academy. </a:t>
            </a:r>
            <a:endParaRPr lang="ru-RU" sz="2400" dirty="0" smtClean="0">
              <a:solidFill>
                <a:srgbClr val="7030A0"/>
              </a:solidFill>
            </a:endParaRPr>
          </a:p>
          <a:p>
            <a:pPr>
              <a:buNone/>
            </a:pPr>
            <a:r>
              <a:rPr lang="en-US" sz="2400" i="1" dirty="0" smtClean="0">
                <a:solidFill>
                  <a:srgbClr val="7030A0"/>
                </a:solidFill>
              </a:rPr>
              <a:t>Thomas Gainsborough</a:t>
            </a:r>
            <a:r>
              <a:rPr lang="en-US" sz="2400" dirty="0" smtClean="0">
                <a:solidFill>
                  <a:srgbClr val="7030A0"/>
                </a:solidFill>
              </a:rPr>
              <a:t>, another greatest master, was portraitist and landscape painter. He was the first to paint English landscapes.</a:t>
            </a:r>
            <a:endParaRPr lang="ru-RU" sz="2400" dirty="0" smtClean="0">
              <a:solidFill>
                <a:srgbClr val="7030A0"/>
              </a:solidFill>
            </a:endParaRPr>
          </a:p>
          <a:p>
            <a:pPr>
              <a:buNone/>
            </a:pPr>
            <a:r>
              <a:rPr lang="en-US" sz="2400" i="1" dirty="0" smtClean="0">
                <a:solidFill>
                  <a:srgbClr val="7030A0"/>
                </a:solidFill>
              </a:rPr>
              <a:t>Joseph Turner</a:t>
            </a:r>
            <a:r>
              <a:rPr lang="en-US" sz="2400" dirty="0" smtClean="0">
                <a:solidFill>
                  <a:srgbClr val="7030A0"/>
                </a:solidFill>
              </a:rPr>
              <a:t> was an outstanding artist whose </a:t>
            </a:r>
            <a:r>
              <a:rPr lang="en-US" sz="2400" dirty="0" err="1" smtClean="0">
                <a:solidFill>
                  <a:srgbClr val="7030A0"/>
                </a:solidFill>
              </a:rPr>
              <a:t>favourite</a:t>
            </a:r>
            <a:r>
              <a:rPr lang="en-US" sz="2400" dirty="0" smtClean="0">
                <a:solidFill>
                  <a:srgbClr val="7030A0"/>
                </a:solidFill>
              </a:rPr>
              <a:t> topic was to paint sea. He painted storms and waves with great skills. All their paintings are displayed in the National Gallery, the National Portrait Gallery and the Tate Gallery. Millions of tourists enjoy the world-famous pictures each year.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bcgallery.com/H/hogarth/hogarth33.JPG"/>
          <p:cNvPicPr>
            <a:picLocks noChangeAspect="1" noChangeArrowheads="1"/>
          </p:cNvPicPr>
          <p:nvPr/>
        </p:nvPicPr>
        <p:blipFill>
          <a:blip r:embed="rId2" cstate="print"/>
          <a:srcRect/>
          <a:stretch>
            <a:fillRect/>
          </a:stretch>
        </p:blipFill>
        <p:spPr bwMode="auto">
          <a:xfrm>
            <a:off x="357158" y="214291"/>
            <a:ext cx="4097800" cy="5286412"/>
          </a:xfrm>
          <a:prstGeom prst="rect">
            <a:avLst/>
          </a:prstGeom>
          <a:noFill/>
        </p:spPr>
      </p:pic>
      <p:sp>
        <p:nvSpPr>
          <p:cNvPr id="5" name="Прямоугольник 4"/>
          <p:cNvSpPr/>
          <p:nvPr/>
        </p:nvSpPr>
        <p:spPr>
          <a:xfrm>
            <a:off x="928662" y="5572140"/>
            <a:ext cx="2585964" cy="523220"/>
          </a:xfrm>
          <a:prstGeom prst="rect">
            <a:avLst/>
          </a:prstGeom>
        </p:spPr>
        <p:txBody>
          <a:bodyPr wrap="none">
            <a:spAutoFit/>
          </a:bodyPr>
          <a:lstStyle/>
          <a:p>
            <a:r>
              <a:rPr lang="en-US" sz="2800" i="1" dirty="0" smtClean="0">
                <a:solidFill>
                  <a:srgbClr val="7030A0"/>
                </a:solidFill>
              </a:rPr>
              <a:t>William Hogarth</a:t>
            </a:r>
            <a:endParaRPr lang="ru-RU" sz="2800" dirty="0"/>
          </a:p>
        </p:txBody>
      </p:sp>
      <p:pic>
        <p:nvPicPr>
          <p:cNvPr id="1028" name="Picture 4" descr="http://upload.wikimedia.org/wikipedia/commons/7/7f/Joshua_Reynolds_Self_Portrait.jpg"/>
          <p:cNvPicPr>
            <a:picLocks noChangeAspect="1" noChangeArrowheads="1"/>
          </p:cNvPicPr>
          <p:nvPr/>
        </p:nvPicPr>
        <p:blipFill>
          <a:blip r:embed="rId3" cstate="print"/>
          <a:srcRect/>
          <a:stretch>
            <a:fillRect/>
          </a:stretch>
        </p:blipFill>
        <p:spPr bwMode="auto">
          <a:xfrm>
            <a:off x="4572000" y="190326"/>
            <a:ext cx="4000528" cy="5112496"/>
          </a:xfrm>
          <a:prstGeom prst="rect">
            <a:avLst/>
          </a:prstGeom>
          <a:noFill/>
        </p:spPr>
      </p:pic>
      <p:sp>
        <p:nvSpPr>
          <p:cNvPr id="7" name="Прямоугольник 6"/>
          <p:cNvSpPr/>
          <p:nvPr/>
        </p:nvSpPr>
        <p:spPr>
          <a:xfrm>
            <a:off x="5357818" y="5429264"/>
            <a:ext cx="2998963" cy="523220"/>
          </a:xfrm>
          <a:prstGeom prst="rect">
            <a:avLst/>
          </a:prstGeom>
        </p:spPr>
        <p:txBody>
          <a:bodyPr wrap="none">
            <a:spAutoFit/>
          </a:bodyPr>
          <a:lstStyle/>
          <a:p>
            <a:r>
              <a:rPr lang="en-US" sz="2800" i="1" dirty="0" smtClean="0">
                <a:solidFill>
                  <a:srgbClr val="7030A0"/>
                </a:solidFill>
              </a:rPr>
              <a:t>Sir Joshua Reynolds</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http://img.docstoccdn.com/thumb/orig/78870609.png"/>
          <p:cNvPicPr>
            <a:picLocks noChangeAspect="1" noChangeArrowheads="1"/>
          </p:cNvPicPr>
          <p:nvPr/>
        </p:nvPicPr>
        <p:blipFill>
          <a:blip r:embed="rId2" cstate="print"/>
          <a:srcRect l="6250" t="8250" r="6250" b="9251"/>
          <a:stretch>
            <a:fillRect/>
          </a:stretch>
        </p:blipFill>
        <p:spPr bwMode="auto">
          <a:xfrm>
            <a:off x="2428860" y="0"/>
            <a:ext cx="6929454" cy="5792305"/>
          </a:xfrm>
          <a:prstGeom prst="rect">
            <a:avLst/>
          </a:prstGeom>
          <a:noFill/>
        </p:spPr>
      </p:pic>
      <p:pic>
        <p:nvPicPr>
          <p:cNvPr id="22530" name="Picture 2" descr="http://static.goldmarkart.com/media/catalog/category/thomas-gainsborough_1.jpg"/>
          <p:cNvPicPr>
            <a:picLocks noChangeAspect="1" noChangeArrowheads="1"/>
          </p:cNvPicPr>
          <p:nvPr/>
        </p:nvPicPr>
        <p:blipFill>
          <a:blip r:embed="rId3" cstate="print"/>
          <a:srcRect/>
          <a:stretch>
            <a:fillRect/>
          </a:stretch>
        </p:blipFill>
        <p:spPr bwMode="auto">
          <a:xfrm>
            <a:off x="-285784" y="3500414"/>
            <a:ext cx="5000659" cy="335758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en-US" dirty="0" smtClean="0">
                <a:solidFill>
                  <a:srgbClr val="7030A0"/>
                </a:solidFill>
              </a:rPr>
              <a:t> Find in the text all the sentences with Infinitive as an attribute and read them aloud. (the first, the last)</a:t>
            </a:r>
          </a:p>
          <a:p>
            <a:pPr>
              <a:buNone/>
            </a:pPr>
            <a:endParaRPr lang="en-US" dirty="0" smtClean="0">
              <a:solidFill>
                <a:srgbClr val="7030A0"/>
              </a:solidFill>
            </a:endParaRPr>
          </a:p>
          <a:p>
            <a:pPr>
              <a:buNone/>
            </a:pPr>
            <a:r>
              <a:rPr lang="en-US" dirty="0" smtClean="0">
                <a:solidFill>
                  <a:srgbClr val="7030A0"/>
                </a:solidFill>
              </a:rPr>
              <a:t>Find in the text all the sentences with the relative clause with WHOSE.</a:t>
            </a:r>
          </a:p>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434</Words>
  <Application>Microsoft Office PowerPoint</Application>
  <PresentationFormat>Экран (4:3)</PresentationFormat>
  <Paragraphs>60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Who do you admire?</vt:lpstr>
      <vt:lpstr>Correct the factual mistakes if there are some (True; false)</vt:lpstr>
      <vt:lpstr>Relative clauses with WHOSE</vt:lpstr>
      <vt:lpstr>Match the names of the people with their achievements:</vt:lpstr>
      <vt:lpstr>Change the sentence using Infinitive as an attribute</vt:lpstr>
      <vt:lpstr>Painting in England in the 17-19th centuries.</vt:lpstr>
      <vt:lpstr>Слайд 7</vt:lpstr>
      <vt:lpstr>Слайд 8</vt:lpstr>
      <vt:lpstr>Слайд 9</vt:lpstr>
      <vt:lpstr>Answer my questions: </vt:lpstr>
      <vt:lpstr>Who are they?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do you admire?</dc:title>
  <dc:creator>Julia</dc:creator>
  <cp:lastModifiedBy>Yulka</cp:lastModifiedBy>
  <cp:revision>23</cp:revision>
  <dcterms:created xsi:type="dcterms:W3CDTF">2015-02-25T06:43:33Z</dcterms:created>
  <dcterms:modified xsi:type="dcterms:W3CDTF">2018-02-28T19:13:37Z</dcterms:modified>
</cp:coreProperties>
</file>